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666" autoAdjust="0"/>
    <p:restoredTop sz="94660"/>
  </p:normalViewPr>
  <p:slideViewPr>
    <p:cSldViewPr snapToGrid="0">
      <p:cViewPr varScale="1">
        <p:scale>
          <a:sx n="79" d="100"/>
          <a:sy n="79" d="100"/>
        </p:scale>
        <p:origin x="132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0509D-0B11-46B6-9330-EDF76A435A1A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E45F4-212E-46E0-A681-7AD2EB7FD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98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0509D-0B11-46B6-9330-EDF76A435A1A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E45F4-212E-46E0-A681-7AD2EB7FD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583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0509D-0B11-46B6-9330-EDF76A435A1A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E45F4-212E-46E0-A681-7AD2EB7FD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034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0509D-0B11-46B6-9330-EDF76A435A1A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E45F4-212E-46E0-A681-7AD2EB7FD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73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0509D-0B11-46B6-9330-EDF76A435A1A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E45F4-212E-46E0-A681-7AD2EB7FD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453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0509D-0B11-46B6-9330-EDF76A435A1A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E45F4-212E-46E0-A681-7AD2EB7FD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25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0509D-0B11-46B6-9330-EDF76A435A1A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E45F4-212E-46E0-A681-7AD2EB7FD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583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0509D-0B11-46B6-9330-EDF76A435A1A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E45F4-212E-46E0-A681-7AD2EB7FD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225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0509D-0B11-46B6-9330-EDF76A435A1A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E45F4-212E-46E0-A681-7AD2EB7FD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545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0509D-0B11-46B6-9330-EDF76A435A1A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E45F4-212E-46E0-A681-7AD2EB7FD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137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0509D-0B11-46B6-9330-EDF76A435A1A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E45F4-212E-46E0-A681-7AD2EB7FD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320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0509D-0B11-46B6-9330-EDF76A435A1A}" type="datetimeFigureOut">
              <a:rPr lang="en-US" smtClean="0"/>
              <a:t>6/21/2023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E45F4-212E-46E0-A681-7AD2EB7FD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731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jpg"/><Relationship Id="rId18" Type="http://schemas.openxmlformats.org/officeDocument/2006/relationships/image" Target="../media/image17.png"/><Relationship Id="rId26" Type="http://schemas.openxmlformats.org/officeDocument/2006/relationships/image" Target="../media/image25.jpg"/><Relationship Id="rId39" Type="http://schemas.openxmlformats.org/officeDocument/2006/relationships/image" Target="../media/image38.jpg"/><Relationship Id="rId21" Type="http://schemas.openxmlformats.org/officeDocument/2006/relationships/image" Target="../media/image20.png"/><Relationship Id="rId34" Type="http://schemas.openxmlformats.org/officeDocument/2006/relationships/image" Target="../media/image33.jpg"/><Relationship Id="rId42" Type="http://schemas.openxmlformats.org/officeDocument/2006/relationships/image" Target="../media/image41.jpe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6" Type="http://schemas.openxmlformats.org/officeDocument/2006/relationships/image" Target="../media/image15.jpg"/><Relationship Id="rId20" Type="http://schemas.openxmlformats.org/officeDocument/2006/relationships/image" Target="../media/image19.jpg"/><Relationship Id="rId29" Type="http://schemas.openxmlformats.org/officeDocument/2006/relationships/image" Target="../media/image28.jp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g"/><Relationship Id="rId24" Type="http://schemas.openxmlformats.org/officeDocument/2006/relationships/image" Target="../media/image23.jpg"/><Relationship Id="rId32" Type="http://schemas.openxmlformats.org/officeDocument/2006/relationships/image" Target="../media/image31.jpeg"/><Relationship Id="rId37" Type="http://schemas.openxmlformats.org/officeDocument/2006/relationships/image" Target="../media/image36.jpeg"/><Relationship Id="rId40" Type="http://schemas.openxmlformats.org/officeDocument/2006/relationships/image" Target="../media/image39.jpeg"/><Relationship Id="rId5" Type="http://schemas.openxmlformats.org/officeDocument/2006/relationships/image" Target="../media/image4.jpg"/><Relationship Id="rId15" Type="http://schemas.openxmlformats.org/officeDocument/2006/relationships/image" Target="../media/image14.jpg"/><Relationship Id="rId23" Type="http://schemas.openxmlformats.org/officeDocument/2006/relationships/image" Target="../media/image22.jpg"/><Relationship Id="rId28" Type="http://schemas.openxmlformats.org/officeDocument/2006/relationships/image" Target="../media/image27.jpg"/><Relationship Id="rId36" Type="http://schemas.openxmlformats.org/officeDocument/2006/relationships/image" Target="../media/image35.jpeg"/><Relationship Id="rId10" Type="http://schemas.openxmlformats.org/officeDocument/2006/relationships/image" Target="../media/image9.jpeg"/><Relationship Id="rId19" Type="http://schemas.openxmlformats.org/officeDocument/2006/relationships/image" Target="../media/image18.png"/><Relationship Id="rId31" Type="http://schemas.openxmlformats.org/officeDocument/2006/relationships/image" Target="../media/image30.jp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jpg"/><Relationship Id="rId22" Type="http://schemas.openxmlformats.org/officeDocument/2006/relationships/image" Target="../media/image21.png"/><Relationship Id="rId27" Type="http://schemas.openxmlformats.org/officeDocument/2006/relationships/image" Target="../media/image26.jpg"/><Relationship Id="rId30" Type="http://schemas.openxmlformats.org/officeDocument/2006/relationships/image" Target="../media/image29.jpeg"/><Relationship Id="rId35" Type="http://schemas.openxmlformats.org/officeDocument/2006/relationships/image" Target="../media/image34.jpeg"/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12" Type="http://schemas.openxmlformats.org/officeDocument/2006/relationships/image" Target="../media/image11.jpeg"/><Relationship Id="rId17" Type="http://schemas.openxmlformats.org/officeDocument/2006/relationships/image" Target="../media/image16.jpeg"/><Relationship Id="rId25" Type="http://schemas.openxmlformats.org/officeDocument/2006/relationships/image" Target="../media/image24.jpg"/><Relationship Id="rId33" Type="http://schemas.openxmlformats.org/officeDocument/2006/relationships/image" Target="../media/image32.jpg"/><Relationship Id="rId38" Type="http://schemas.openxmlformats.org/officeDocument/2006/relationships/image" Target="../media/image37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jpg"/><Relationship Id="rId13" Type="http://schemas.openxmlformats.org/officeDocument/2006/relationships/image" Target="../media/image108.png"/><Relationship Id="rId3" Type="http://schemas.openxmlformats.org/officeDocument/2006/relationships/image" Target="../media/image98.jpg"/><Relationship Id="rId7" Type="http://schemas.openxmlformats.org/officeDocument/2006/relationships/image" Target="../media/image102.jpg"/><Relationship Id="rId12" Type="http://schemas.openxmlformats.org/officeDocument/2006/relationships/image" Target="../media/image107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jpg"/><Relationship Id="rId11" Type="http://schemas.openxmlformats.org/officeDocument/2006/relationships/image" Target="../media/image106.jpg"/><Relationship Id="rId5" Type="http://schemas.openxmlformats.org/officeDocument/2006/relationships/image" Target="../media/image100.png"/><Relationship Id="rId10" Type="http://schemas.openxmlformats.org/officeDocument/2006/relationships/image" Target="../media/image105.jpg"/><Relationship Id="rId4" Type="http://schemas.openxmlformats.org/officeDocument/2006/relationships/image" Target="../media/image99.png"/><Relationship Id="rId9" Type="http://schemas.openxmlformats.org/officeDocument/2006/relationships/image" Target="../media/image104.jpg"/><Relationship Id="rId14" Type="http://schemas.openxmlformats.org/officeDocument/2006/relationships/image" Target="../media/image109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20.jpe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jpg"/><Relationship Id="rId11" Type="http://schemas.openxmlformats.org/officeDocument/2006/relationships/image" Target="../media/image119.jpeg"/><Relationship Id="rId5" Type="http://schemas.openxmlformats.org/officeDocument/2006/relationships/image" Target="../media/image113.jpeg"/><Relationship Id="rId10" Type="http://schemas.openxmlformats.org/officeDocument/2006/relationships/image" Target="../media/image118.jpeg"/><Relationship Id="rId4" Type="http://schemas.openxmlformats.org/officeDocument/2006/relationships/image" Target="../media/image112.jpg"/><Relationship Id="rId9" Type="http://schemas.openxmlformats.org/officeDocument/2006/relationships/image" Target="../media/image1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jpg"/><Relationship Id="rId5" Type="http://schemas.openxmlformats.org/officeDocument/2006/relationships/image" Target="../media/image113.jpeg"/><Relationship Id="rId4" Type="http://schemas.openxmlformats.org/officeDocument/2006/relationships/image" Target="../media/image112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jpeg"/><Relationship Id="rId3" Type="http://schemas.openxmlformats.org/officeDocument/2006/relationships/image" Target="../media/image121.png"/><Relationship Id="rId7" Type="http://schemas.openxmlformats.org/officeDocument/2006/relationships/image" Target="../media/image3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jpg"/><Relationship Id="rId5" Type="http://schemas.openxmlformats.org/officeDocument/2006/relationships/image" Target="../media/image122.png"/><Relationship Id="rId4" Type="http://schemas.openxmlformats.org/officeDocument/2006/relationships/image" Target="../media/image117.png"/><Relationship Id="rId9" Type="http://schemas.openxmlformats.org/officeDocument/2006/relationships/image" Target="../media/image12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jpg"/><Relationship Id="rId3" Type="http://schemas.openxmlformats.org/officeDocument/2006/relationships/image" Target="../media/image127.jpeg"/><Relationship Id="rId7" Type="http://schemas.openxmlformats.org/officeDocument/2006/relationships/image" Target="../media/image131.jpg"/><Relationship Id="rId12" Type="http://schemas.openxmlformats.org/officeDocument/2006/relationships/image" Target="../media/image136.jpe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jpg"/><Relationship Id="rId11" Type="http://schemas.openxmlformats.org/officeDocument/2006/relationships/image" Target="../media/image135.jpeg"/><Relationship Id="rId5" Type="http://schemas.openxmlformats.org/officeDocument/2006/relationships/image" Target="../media/image129.jpg"/><Relationship Id="rId10" Type="http://schemas.openxmlformats.org/officeDocument/2006/relationships/image" Target="../media/image134.jpg"/><Relationship Id="rId4" Type="http://schemas.openxmlformats.org/officeDocument/2006/relationships/image" Target="../media/image128.jpg"/><Relationship Id="rId9" Type="http://schemas.openxmlformats.org/officeDocument/2006/relationships/image" Target="../media/image133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jpg"/><Relationship Id="rId18" Type="http://schemas.openxmlformats.org/officeDocument/2006/relationships/image" Target="../media/image142.jpeg"/><Relationship Id="rId3" Type="http://schemas.openxmlformats.org/officeDocument/2006/relationships/image" Target="../media/image127.jpeg"/><Relationship Id="rId7" Type="http://schemas.openxmlformats.org/officeDocument/2006/relationships/image" Target="../media/image131.jpg"/><Relationship Id="rId12" Type="http://schemas.openxmlformats.org/officeDocument/2006/relationships/image" Target="../media/image136.jpeg"/><Relationship Id="rId17" Type="http://schemas.openxmlformats.org/officeDocument/2006/relationships/image" Target="../media/image141.jpeg"/><Relationship Id="rId2" Type="http://schemas.openxmlformats.org/officeDocument/2006/relationships/image" Target="../media/image126.jpg"/><Relationship Id="rId16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jpg"/><Relationship Id="rId11" Type="http://schemas.openxmlformats.org/officeDocument/2006/relationships/image" Target="../media/image135.jpeg"/><Relationship Id="rId5" Type="http://schemas.openxmlformats.org/officeDocument/2006/relationships/image" Target="../media/image129.jpg"/><Relationship Id="rId15" Type="http://schemas.openxmlformats.org/officeDocument/2006/relationships/image" Target="../media/image139.jpeg"/><Relationship Id="rId10" Type="http://schemas.openxmlformats.org/officeDocument/2006/relationships/image" Target="../media/image134.jpg"/><Relationship Id="rId4" Type="http://schemas.openxmlformats.org/officeDocument/2006/relationships/image" Target="../media/image128.jpg"/><Relationship Id="rId9" Type="http://schemas.openxmlformats.org/officeDocument/2006/relationships/image" Target="../media/image133.jpeg"/><Relationship Id="rId14" Type="http://schemas.openxmlformats.org/officeDocument/2006/relationships/image" Target="../media/image13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7" Type="http://schemas.openxmlformats.org/officeDocument/2006/relationships/image" Target="../media/image150.jpeg"/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jpeg"/><Relationship Id="rId5" Type="http://schemas.openxmlformats.org/officeDocument/2006/relationships/image" Target="../media/image148.png"/><Relationship Id="rId4" Type="http://schemas.openxmlformats.org/officeDocument/2006/relationships/image" Target="../media/image9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2.png"/><Relationship Id="rId7" Type="http://schemas.openxmlformats.org/officeDocument/2006/relationships/image" Target="../media/image155.png"/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jpeg"/><Relationship Id="rId5" Type="http://schemas.openxmlformats.org/officeDocument/2006/relationships/image" Target="../media/image146.jpg"/><Relationship Id="rId4" Type="http://schemas.openxmlformats.org/officeDocument/2006/relationships/image" Target="../media/image153.jpeg"/><Relationship Id="rId9" Type="http://schemas.openxmlformats.org/officeDocument/2006/relationships/image" Target="../media/image1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46.jp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rlz=1C1GCEB_enUS980US982&amp;q=Chuck+Robbins&amp;stick=H4sIAAAAAAAAAONgVuLVT9c3NEw2LshLK6jKecRowS3w8sc9YSn9SWtOXmPU5OIKzsgvd80rySypFJLmYoOyBKX4uVB18ixi5XXOKE3OVgjKT0rKzCsGAFUyGK5cAAAA&amp;sa=X&amp;ved=2ahUKEwjThu-l29T_AhWklWoFHQNZBDIQzIcDKAB6BAglEAE" TargetMode="External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6.png"/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jp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g"/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jpeg"/><Relationship Id="rId4" Type="http://schemas.openxmlformats.org/officeDocument/2006/relationships/image" Target="../media/image16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jpg"/><Relationship Id="rId7" Type="http://schemas.openxmlformats.org/officeDocument/2006/relationships/image" Target="../media/image174.png"/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jpeg"/><Relationship Id="rId5" Type="http://schemas.openxmlformats.org/officeDocument/2006/relationships/image" Target="../media/image145.jpg"/><Relationship Id="rId4" Type="http://schemas.openxmlformats.org/officeDocument/2006/relationships/image" Target="../media/image172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jpeg"/><Relationship Id="rId3" Type="http://schemas.openxmlformats.org/officeDocument/2006/relationships/image" Target="../media/image176.png"/><Relationship Id="rId7" Type="http://schemas.openxmlformats.org/officeDocument/2006/relationships/image" Target="../media/image180.jpg"/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jpg"/><Relationship Id="rId5" Type="http://schemas.openxmlformats.org/officeDocument/2006/relationships/image" Target="../media/image178.jpeg"/><Relationship Id="rId4" Type="http://schemas.openxmlformats.org/officeDocument/2006/relationships/image" Target="../media/image177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3" Type="http://schemas.openxmlformats.org/officeDocument/2006/relationships/image" Target="../media/image173.jpeg"/><Relationship Id="rId7" Type="http://schemas.openxmlformats.org/officeDocument/2006/relationships/image" Target="../media/image184.jp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jpeg"/><Relationship Id="rId5" Type="http://schemas.openxmlformats.org/officeDocument/2006/relationships/image" Target="../media/image155.png"/><Relationship Id="rId4" Type="http://schemas.openxmlformats.org/officeDocument/2006/relationships/image" Target="../media/image14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5" Type="http://schemas.openxmlformats.org/officeDocument/2006/relationships/image" Target="../media/image187.jpg"/><Relationship Id="rId4" Type="http://schemas.openxmlformats.org/officeDocument/2006/relationships/image" Target="../media/image18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5" Type="http://schemas.openxmlformats.org/officeDocument/2006/relationships/image" Target="../media/image25.jp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13" Type="http://schemas.openxmlformats.org/officeDocument/2006/relationships/image" Target="../media/image62.jpg"/><Relationship Id="rId3" Type="http://schemas.openxmlformats.org/officeDocument/2006/relationships/image" Target="../media/image52.jpg"/><Relationship Id="rId7" Type="http://schemas.openxmlformats.org/officeDocument/2006/relationships/image" Target="../media/image56.jpg"/><Relationship Id="rId12" Type="http://schemas.openxmlformats.org/officeDocument/2006/relationships/image" Target="../media/image61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g"/><Relationship Id="rId11" Type="http://schemas.openxmlformats.org/officeDocument/2006/relationships/image" Target="../media/image60.jpeg"/><Relationship Id="rId5" Type="http://schemas.openxmlformats.org/officeDocument/2006/relationships/image" Target="../media/image54.jpg"/><Relationship Id="rId15" Type="http://schemas.openxmlformats.org/officeDocument/2006/relationships/image" Target="../media/image64.jpeg"/><Relationship Id="rId10" Type="http://schemas.openxmlformats.org/officeDocument/2006/relationships/image" Target="../media/image59.png"/><Relationship Id="rId4" Type="http://schemas.openxmlformats.org/officeDocument/2006/relationships/image" Target="../media/image53.jpg"/><Relationship Id="rId9" Type="http://schemas.openxmlformats.org/officeDocument/2006/relationships/image" Target="../media/image58.jpg"/><Relationship Id="rId14" Type="http://schemas.openxmlformats.org/officeDocument/2006/relationships/image" Target="../media/image6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3" Type="http://schemas.openxmlformats.org/officeDocument/2006/relationships/image" Target="../media/image69.jpg"/><Relationship Id="rId7" Type="http://schemas.openxmlformats.org/officeDocument/2006/relationships/image" Target="../media/image73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g"/><Relationship Id="rId11" Type="http://schemas.openxmlformats.org/officeDocument/2006/relationships/image" Target="../media/image76.jpg"/><Relationship Id="rId5" Type="http://schemas.openxmlformats.org/officeDocument/2006/relationships/image" Target="../media/image71.jpg"/><Relationship Id="rId10" Type="http://schemas.openxmlformats.org/officeDocument/2006/relationships/image" Target="../media/image75.png"/><Relationship Id="rId4" Type="http://schemas.openxmlformats.org/officeDocument/2006/relationships/image" Target="../media/image70.png"/><Relationship Id="rId9" Type="http://schemas.openxmlformats.org/officeDocument/2006/relationships/image" Target="../media/image2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77.jpg"/><Relationship Id="rId7" Type="http://schemas.openxmlformats.org/officeDocument/2006/relationships/image" Target="../media/image80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jpeg"/><Relationship Id="rId5" Type="http://schemas.openxmlformats.org/officeDocument/2006/relationships/image" Target="../media/image43.jpg"/><Relationship Id="rId10" Type="http://schemas.openxmlformats.org/officeDocument/2006/relationships/image" Target="../media/image81.jpg"/><Relationship Id="rId4" Type="http://schemas.openxmlformats.org/officeDocument/2006/relationships/image" Target="../media/image78.jpg"/><Relationship Id="rId9" Type="http://schemas.openxmlformats.org/officeDocument/2006/relationships/image" Target="../media/image44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g"/><Relationship Id="rId13" Type="http://schemas.openxmlformats.org/officeDocument/2006/relationships/image" Target="../media/image92.png"/><Relationship Id="rId3" Type="http://schemas.openxmlformats.org/officeDocument/2006/relationships/image" Target="../media/image82.jp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g"/><Relationship Id="rId11" Type="http://schemas.openxmlformats.org/officeDocument/2006/relationships/image" Target="../media/image90.png"/><Relationship Id="rId5" Type="http://schemas.openxmlformats.org/officeDocument/2006/relationships/image" Target="../media/image84.jpg"/><Relationship Id="rId10" Type="http://schemas.openxmlformats.org/officeDocument/2006/relationships/image" Target="../media/image89.jpe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34.jpeg"/><Relationship Id="rId4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6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0" y="964096"/>
            <a:ext cx="12192000" cy="367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861" y="3498639"/>
            <a:ext cx="742573" cy="5145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482" y="5295068"/>
            <a:ext cx="642370" cy="96961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9253714" y="5453644"/>
            <a:ext cx="1218834" cy="4321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392" y="5763199"/>
            <a:ext cx="338888" cy="3388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125" y="5787655"/>
            <a:ext cx="914839" cy="51231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285" y="5344668"/>
            <a:ext cx="888628" cy="4998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390" y="3298916"/>
            <a:ext cx="589137" cy="7423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714" y="5787655"/>
            <a:ext cx="367340" cy="5914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416" y="5374974"/>
            <a:ext cx="542068" cy="30355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714" y="4847596"/>
            <a:ext cx="479765" cy="31926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1027" y="4992550"/>
            <a:ext cx="876300" cy="87630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10229222" y="4736823"/>
            <a:ext cx="17082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368137" y="3540053"/>
            <a:ext cx="1516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 </a:t>
            </a:r>
            <a:r>
              <a:rPr lang="en-US" strike="sngStrike" dirty="0" err="1" smtClean="0"/>
              <a:t>Animoto</a:t>
            </a:r>
            <a:endParaRPr lang="en-US" strike="sngStrike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037" y="2953120"/>
            <a:ext cx="223554" cy="22256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620" y="5182538"/>
            <a:ext cx="834876" cy="55557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925" y="5201409"/>
            <a:ext cx="751536" cy="50011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693" y="5163273"/>
            <a:ext cx="771982" cy="579893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H="1" flipV="1">
            <a:off x="3856450" y="4619081"/>
            <a:ext cx="694321" cy="12461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601" y="5155905"/>
            <a:ext cx="693596" cy="562676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 flipH="1" flipV="1">
            <a:off x="5720405" y="5001584"/>
            <a:ext cx="694321" cy="124611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752" y="4147849"/>
            <a:ext cx="291148" cy="291148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H="1" flipV="1">
            <a:off x="3154284" y="4093354"/>
            <a:ext cx="523031" cy="66585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116733" y="4115358"/>
            <a:ext cx="113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WWI.</a:t>
            </a:r>
            <a:r>
              <a:rPr lang="en-US" strike="sngStrike" dirty="0" err="1" smtClean="0"/>
              <a:t>boat</a:t>
            </a:r>
            <a:endParaRPr lang="en-US" strike="sngStrike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9" y="1447787"/>
            <a:ext cx="1771650" cy="177165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367" y="4663780"/>
            <a:ext cx="517680" cy="51768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3360326" y="4632252"/>
            <a:ext cx="473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HOMICE:JOHANNES</a:t>
            </a:r>
            <a:r>
              <a:rPr lang="en-US" sz="800" strike="sngStrike" dirty="0" smtClean="0"/>
              <a:t>($700/m father </a:t>
            </a:r>
            <a:r>
              <a:rPr lang="en-US" sz="800" dirty="0" smtClean="0"/>
              <a:t>VP GERMANY </a:t>
            </a:r>
            <a:r>
              <a:rPr lang="en-US" sz="800" strike="sngStrike" dirty="0" err="1" smtClean="0"/>
              <a:t>deutsch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uni</a:t>
            </a:r>
            <a:r>
              <a:rPr lang="en-US" sz="800" strike="sngStrike" dirty="0" smtClean="0"/>
              <a:t> Baden-Baden Goethe)</a:t>
            </a:r>
            <a:endParaRPr lang="en-US" sz="800" strike="sngStrike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339" y="5252360"/>
            <a:ext cx="909236" cy="579193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H="1" flipV="1">
            <a:off x="2686505" y="3411899"/>
            <a:ext cx="674929" cy="67882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8467829" y="3299834"/>
            <a:ext cx="444332" cy="32099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7746446" y="3848679"/>
            <a:ext cx="399393" cy="21122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1237" y="2770358"/>
            <a:ext cx="409416" cy="409416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>
            <a:off x="3545499" y="3327961"/>
            <a:ext cx="680027" cy="5718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027074" y="3525652"/>
            <a:ext cx="993470" cy="551332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>
            <a:off x="6948021" y="3188376"/>
            <a:ext cx="1323412" cy="11351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2346174" y="4418811"/>
            <a:ext cx="5925259" cy="919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6480163" y="5029390"/>
            <a:ext cx="694321" cy="124611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2220580" y="6789391"/>
            <a:ext cx="5925259" cy="919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557465" y="4509233"/>
            <a:ext cx="971550" cy="561975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3080378" y="4291087"/>
            <a:ext cx="11015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1D8</a:t>
            </a:r>
            <a:r>
              <a:rPr lang="en-US" sz="900" strike="sngStrike" dirty="0" smtClean="0"/>
              <a:t>7</a:t>
            </a:r>
            <a:r>
              <a:rPr lang="en-US" sz="3200" b="1" strike="sngStrike" dirty="0" smtClean="0"/>
              <a:t>(23)</a:t>
            </a:r>
            <a:endParaRPr lang="en-US" sz="3200" b="1" strike="sngStrike" dirty="0"/>
          </a:p>
        </p:txBody>
      </p:sp>
      <p:cxnSp>
        <p:nvCxnSpPr>
          <p:cNvPr id="63" name="Straight Connector 62"/>
          <p:cNvCxnSpPr/>
          <p:nvPr/>
        </p:nvCxnSpPr>
        <p:spPr>
          <a:xfrm>
            <a:off x="6527945" y="4464781"/>
            <a:ext cx="299378" cy="352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813" y="1433807"/>
            <a:ext cx="976302" cy="64968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104" y="1438147"/>
            <a:ext cx="1091054" cy="65463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395" y="2288200"/>
            <a:ext cx="764169" cy="429366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>
            <a:off x="2947665" y="3113754"/>
            <a:ext cx="61911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2441234" y="2201759"/>
            <a:ext cx="61911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3415799" y="2254441"/>
            <a:ext cx="1134972" cy="3314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075" y="1387851"/>
            <a:ext cx="640848" cy="640848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981" y="2436327"/>
            <a:ext cx="420684" cy="594300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 flipV="1">
            <a:off x="6347300" y="2426761"/>
            <a:ext cx="1016490" cy="35656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6499700" y="2579161"/>
            <a:ext cx="1016490" cy="35656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861" y="6010945"/>
            <a:ext cx="980925" cy="712383"/>
          </a:xfrm>
          <a:prstGeom prst="rect">
            <a:avLst/>
          </a:prstGeom>
        </p:spPr>
      </p:pic>
      <p:cxnSp>
        <p:nvCxnSpPr>
          <p:cNvPr id="81" name="Straight Connector 80"/>
          <p:cNvCxnSpPr/>
          <p:nvPr/>
        </p:nvCxnSpPr>
        <p:spPr>
          <a:xfrm>
            <a:off x="2346174" y="6010945"/>
            <a:ext cx="1637111" cy="7784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888" y="6175989"/>
            <a:ext cx="834880" cy="596343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1613605" y="6163118"/>
            <a:ext cx="447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Jenny</a:t>
            </a:r>
          </a:p>
          <a:p>
            <a:r>
              <a:rPr lang="en-US" sz="800" strike="sngStrike" dirty="0" smtClean="0"/>
              <a:t>Coolie</a:t>
            </a:r>
          </a:p>
          <a:p>
            <a:r>
              <a:rPr lang="en-US" sz="800" strike="sngStrike" dirty="0" smtClean="0"/>
              <a:t>fly</a:t>
            </a:r>
            <a:endParaRPr lang="en-US" sz="800" strike="sngStrike" dirty="0"/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187" y="5854975"/>
            <a:ext cx="409708" cy="409708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-28604" y="6247703"/>
            <a:ext cx="155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SIRENS</a:t>
            </a:r>
            <a:endParaRPr lang="en-US" dirty="0"/>
          </a:p>
        </p:txBody>
      </p:sp>
      <p:cxnSp>
        <p:nvCxnSpPr>
          <p:cNvPr id="88" name="Straight Connector 87"/>
          <p:cNvCxnSpPr/>
          <p:nvPr/>
        </p:nvCxnSpPr>
        <p:spPr>
          <a:xfrm>
            <a:off x="1242902" y="5763199"/>
            <a:ext cx="941725" cy="6691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13" y="4648005"/>
            <a:ext cx="719443" cy="951879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1074423" y="5594274"/>
            <a:ext cx="8659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Gohreoh</a:t>
            </a:r>
            <a:r>
              <a:rPr lang="en-US" sz="800" strike="sngStrike" dirty="0" smtClean="0"/>
              <a:t>(coolie)</a:t>
            </a:r>
            <a:endParaRPr lang="en-US" sz="800" strike="sngStrike" dirty="0"/>
          </a:p>
        </p:txBody>
      </p:sp>
      <p:sp>
        <p:nvSpPr>
          <p:cNvPr id="91" name="TextBox 90"/>
          <p:cNvSpPr txBox="1"/>
          <p:nvPr/>
        </p:nvSpPr>
        <p:spPr>
          <a:xfrm>
            <a:off x="548766" y="551685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2017</a:t>
            </a:r>
            <a:endParaRPr lang="en-US" dirty="0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698" y="6155480"/>
            <a:ext cx="677122" cy="508457"/>
          </a:xfrm>
          <a:prstGeom prst="rect">
            <a:avLst/>
          </a:prstGeom>
        </p:spPr>
      </p:pic>
      <p:cxnSp>
        <p:nvCxnSpPr>
          <p:cNvPr id="93" name="Straight Connector 92"/>
          <p:cNvCxnSpPr/>
          <p:nvPr/>
        </p:nvCxnSpPr>
        <p:spPr>
          <a:xfrm>
            <a:off x="3830133" y="6174623"/>
            <a:ext cx="1637111" cy="7784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4862589" y="6136944"/>
            <a:ext cx="1637111" cy="7784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94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080" y="6229604"/>
            <a:ext cx="641083" cy="360207"/>
          </a:xfrm>
          <a:prstGeom prst="rect">
            <a:avLst/>
          </a:prstGeom>
        </p:spPr>
      </p:pic>
      <p:cxnSp>
        <p:nvCxnSpPr>
          <p:cNvPr id="96" name="Straight Connector 95"/>
          <p:cNvCxnSpPr/>
          <p:nvPr/>
        </p:nvCxnSpPr>
        <p:spPr>
          <a:xfrm>
            <a:off x="5307219" y="6006921"/>
            <a:ext cx="1637111" cy="7784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766" y="6253619"/>
            <a:ext cx="739059" cy="413873"/>
          </a:xfrm>
          <a:prstGeom prst="rect">
            <a:avLst/>
          </a:prstGeom>
        </p:spPr>
      </p:pic>
      <p:cxnSp>
        <p:nvCxnSpPr>
          <p:cNvPr id="99" name="Straight Connector 98"/>
          <p:cNvCxnSpPr/>
          <p:nvPr/>
        </p:nvCxnSpPr>
        <p:spPr>
          <a:xfrm>
            <a:off x="6251090" y="5925603"/>
            <a:ext cx="1272719" cy="8509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H="1">
            <a:off x="3046890" y="5718581"/>
            <a:ext cx="640748" cy="52912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flipV="1">
            <a:off x="3913493" y="5754430"/>
            <a:ext cx="3557376" cy="2821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106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561" y="5181133"/>
            <a:ext cx="306783" cy="398662"/>
          </a:xfrm>
          <a:prstGeom prst="rect">
            <a:avLst/>
          </a:prstGeom>
        </p:spPr>
      </p:pic>
      <p:cxnSp>
        <p:nvCxnSpPr>
          <p:cNvPr id="109" name="Straight Connector 108"/>
          <p:cNvCxnSpPr/>
          <p:nvPr/>
        </p:nvCxnSpPr>
        <p:spPr>
          <a:xfrm>
            <a:off x="7227518" y="5077737"/>
            <a:ext cx="609720" cy="50857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7553309" y="5022780"/>
            <a:ext cx="3145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ksc</a:t>
            </a:r>
            <a:endParaRPr lang="en-US" sz="800" strike="sngStrike" dirty="0"/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891" y="6443299"/>
            <a:ext cx="508155" cy="362968"/>
          </a:xfrm>
          <a:prstGeom prst="rect">
            <a:avLst/>
          </a:prstGeom>
        </p:spPr>
      </p:pic>
      <p:cxnSp>
        <p:nvCxnSpPr>
          <p:cNvPr id="112" name="Straight Connector 111"/>
          <p:cNvCxnSpPr/>
          <p:nvPr/>
        </p:nvCxnSpPr>
        <p:spPr>
          <a:xfrm>
            <a:off x="6718605" y="5929396"/>
            <a:ext cx="1272719" cy="8509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/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214" y="6272066"/>
            <a:ext cx="622372" cy="349694"/>
          </a:xfrm>
          <a:prstGeom prst="rect">
            <a:avLst/>
          </a:prstGeom>
        </p:spPr>
      </p:pic>
      <p:cxnSp>
        <p:nvCxnSpPr>
          <p:cNvPr id="114" name="Straight Connector 113"/>
          <p:cNvCxnSpPr/>
          <p:nvPr/>
        </p:nvCxnSpPr>
        <p:spPr>
          <a:xfrm>
            <a:off x="3429854" y="6101733"/>
            <a:ext cx="1637111" cy="7784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114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726" y="1453661"/>
            <a:ext cx="1831442" cy="1218741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687" y="2527325"/>
            <a:ext cx="876300" cy="87630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57280" y="2819588"/>
            <a:ext cx="430762" cy="646790"/>
          </a:xfrm>
          <a:prstGeom prst="rect">
            <a:avLst/>
          </a:prstGeom>
        </p:spPr>
      </p:pic>
      <p:sp>
        <p:nvSpPr>
          <p:cNvPr id="118" name="Rectangle 117"/>
          <p:cNvSpPr/>
          <p:nvPr/>
        </p:nvSpPr>
        <p:spPr>
          <a:xfrm>
            <a:off x="3661199" y="2903902"/>
            <a:ext cx="472211" cy="5306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9" name="Picture 118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383" y="3088454"/>
            <a:ext cx="494228" cy="169884"/>
          </a:xfrm>
          <a:prstGeom prst="rect">
            <a:avLst/>
          </a:prstGeom>
        </p:spPr>
      </p:pic>
      <p:sp>
        <p:nvSpPr>
          <p:cNvPr id="120" name="Rectangle 119"/>
          <p:cNvSpPr/>
          <p:nvPr/>
        </p:nvSpPr>
        <p:spPr>
          <a:xfrm>
            <a:off x="3848778" y="3045961"/>
            <a:ext cx="397485" cy="207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/>
          <p:cNvSpPr txBox="1"/>
          <p:nvPr/>
        </p:nvSpPr>
        <p:spPr>
          <a:xfrm>
            <a:off x="2093579" y="2226003"/>
            <a:ext cx="1332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WWI.NIXON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527" y="3428635"/>
            <a:ext cx="306783" cy="398662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897" y="3407639"/>
            <a:ext cx="158536" cy="348169"/>
          </a:xfrm>
          <a:prstGeom prst="rect">
            <a:avLst/>
          </a:prstGeom>
        </p:spPr>
      </p:pic>
      <p:sp>
        <p:nvSpPr>
          <p:cNvPr id="124" name="Rectangle 123"/>
          <p:cNvSpPr/>
          <p:nvPr/>
        </p:nvSpPr>
        <p:spPr>
          <a:xfrm>
            <a:off x="3080378" y="3498639"/>
            <a:ext cx="498017" cy="328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/>
          <p:cNvSpPr txBox="1"/>
          <p:nvPr/>
        </p:nvSpPr>
        <p:spPr>
          <a:xfrm>
            <a:off x="1573807" y="4545560"/>
            <a:ext cx="1814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Ghohe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dr</a:t>
            </a:r>
            <a:r>
              <a:rPr lang="en-US" sz="800" strike="sngStrike" dirty="0" smtClean="0"/>
              <a:t>).</a:t>
            </a:r>
            <a:r>
              <a:rPr lang="en-US" b="1" dirty="0" err="1" smtClean="0"/>
              <a:t>JOESPHE.</a:t>
            </a:r>
            <a:r>
              <a:rPr lang="en-US" sz="800" b="1" strike="sngStrike" dirty="0" err="1" smtClean="0"/>
              <a:t>Holger</a:t>
            </a:r>
            <a:endParaRPr lang="en-US" sz="800" b="1" strike="sngStrike" dirty="0"/>
          </a:p>
        </p:txBody>
      </p:sp>
      <p:sp>
        <p:nvSpPr>
          <p:cNvPr id="126" name="TextBox 125"/>
          <p:cNvSpPr txBox="1"/>
          <p:nvPr/>
        </p:nvSpPr>
        <p:spPr>
          <a:xfrm>
            <a:off x="1559393" y="4347911"/>
            <a:ext cx="1220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Saint peter</a:t>
            </a:r>
          </a:p>
          <a:p>
            <a:r>
              <a:rPr lang="en-US" sz="800" strike="sngStrike" dirty="0" err="1" smtClean="0"/>
              <a:t>Dr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dr</a:t>
            </a:r>
            <a:r>
              <a:rPr lang="en-US" sz="800" strike="sngStrike" dirty="0" smtClean="0"/>
              <a:t> prod med. </a:t>
            </a:r>
            <a:r>
              <a:rPr lang="en-US" sz="800" strike="sngStrike" dirty="0" err="1" smtClean="0"/>
              <a:t>insutute</a:t>
            </a:r>
            <a:endParaRPr lang="en-US" sz="800" strike="sngStrike" dirty="0"/>
          </a:p>
        </p:txBody>
      </p:sp>
      <p:cxnSp>
        <p:nvCxnSpPr>
          <p:cNvPr id="128" name="Straight Connector 127"/>
          <p:cNvCxnSpPr/>
          <p:nvPr/>
        </p:nvCxnSpPr>
        <p:spPr>
          <a:xfrm flipV="1">
            <a:off x="5557465" y="4323493"/>
            <a:ext cx="789835" cy="6690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5372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6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7" name="Rectangle 6"/>
          <p:cNvSpPr/>
          <p:nvPr/>
        </p:nvSpPr>
        <p:spPr>
          <a:xfrm>
            <a:off x="0" y="964096"/>
            <a:ext cx="12192000" cy="367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791" y="2607339"/>
            <a:ext cx="881415" cy="8932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791" y="3829253"/>
            <a:ext cx="745210" cy="94685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2302933" y="2314222"/>
            <a:ext cx="1704623" cy="1515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614311" y="3917244"/>
            <a:ext cx="2393245" cy="8588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513" y="5104749"/>
            <a:ext cx="634839" cy="799897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1789288" y="4570982"/>
            <a:ext cx="1704623" cy="15150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106186" y="4760538"/>
            <a:ext cx="1704623" cy="15150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106186" y="3623910"/>
            <a:ext cx="1704623" cy="15150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302933" y="2397822"/>
            <a:ext cx="1704623" cy="15150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019" y="5400037"/>
            <a:ext cx="638020" cy="1371952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4131733" y="5328497"/>
            <a:ext cx="1546578" cy="10497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311" y="5748681"/>
            <a:ext cx="674664" cy="674664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5418667" y="5504697"/>
            <a:ext cx="1772355" cy="1133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322" y="1547780"/>
            <a:ext cx="645721" cy="125200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382" y="1693239"/>
            <a:ext cx="976512" cy="73144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029" y="1723479"/>
            <a:ext cx="788673" cy="59074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206" y="1764243"/>
            <a:ext cx="981275" cy="732182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3493911" y="1907822"/>
            <a:ext cx="3945467" cy="265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suitcase</a:t>
            </a:r>
            <a:endParaRPr lang="en-US" strike="sngStrike" dirty="0"/>
          </a:p>
        </p:txBody>
      </p:sp>
      <p:sp>
        <p:nvSpPr>
          <p:cNvPr id="42" name="TextBox 41"/>
          <p:cNvSpPr txBox="1"/>
          <p:nvPr/>
        </p:nvSpPr>
        <p:spPr>
          <a:xfrm>
            <a:off x="177447" y="1291207"/>
            <a:ext cx="2406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VIRGINIA.FBI:SUITCASE</a:t>
            </a:r>
            <a:endParaRPr lang="en-US" b="1" dirty="0"/>
          </a:p>
        </p:txBody>
      </p:sp>
      <p:sp>
        <p:nvSpPr>
          <p:cNvPr id="43" name="Cube 42"/>
          <p:cNvSpPr/>
          <p:nvPr/>
        </p:nvSpPr>
        <p:spPr>
          <a:xfrm>
            <a:off x="235449" y="5188167"/>
            <a:ext cx="1424017" cy="1432958"/>
          </a:xfrm>
          <a:prstGeom prst="cube">
            <a:avLst>
              <a:gd name="adj" fmla="val 13785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FBI:WMD</a:t>
            </a:r>
          </a:p>
          <a:p>
            <a:pPr algn="ctr"/>
            <a:r>
              <a:rPr lang="en-US" dirty="0" smtClean="0"/>
              <a:t>Suitcase</a:t>
            </a:r>
            <a:endParaRPr lang="en-US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86" y="1659805"/>
            <a:ext cx="2857500" cy="16002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71044" y="4302680"/>
            <a:ext cx="1073271" cy="699002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7972301" y="4346676"/>
            <a:ext cx="1670756" cy="6990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BOB/KEN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8297938" y="4696177"/>
            <a:ext cx="1046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Roghers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flipV="1">
            <a:off x="8929512" y="5351183"/>
            <a:ext cx="1098020" cy="756634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8500863" y="5349716"/>
            <a:ext cx="2742869" cy="7362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 PAUL PENTAGON DEA</a:t>
            </a:r>
            <a:endParaRPr lang="en-US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301" y="1553985"/>
            <a:ext cx="1905000" cy="2400300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 flipV="1">
            <a:off x="7684246" y="4652181"/>
            <a:ext cx="2520910" cy="746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7665156" y="4880843"/>
            <a:ext cx="2630311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926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6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7" name="Rectangle 6"/>
          <p:cNvSpPr/>
          <p:nvPr/>
        </p:nvSpPr>
        <p:spPr>
          <a:xfrm>
            <a:off x="0" y="964096"/>
            <a:ext cx="12192000" cy="367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15" y="1620689"/>
            <a:ext cx="1895475" cy="8096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237" y="2891575"/>
            <a:ext cx="3134057" cy="18659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23954" y="1603877"/>
            <a:ext cx="49638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PAUL BARACKS</a:t>
            </a:r>
            <a:endParaRPr lang="en-US" sz="60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993" y="2566651"/>
            <a:ext cx="3114286" cy="41737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230" y="3362937"/>
            <a:ext cx="313961" cy="4616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455" y="3409332"/>
            <a:ext cx="823691" cy="3688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45" y="3362937"/>
            <a:ext cx="1154021" cy="46160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8197701" y="3409332"/>
            <a:ext cx="3434317" cy="36881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FRANKLIN.HOOVER.LANGLEY.MRS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266" y="4155779"/>
            <a:ext cx="533400" cy="247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3778149"/>
            <a:ext cx="2436855" cy="156387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238486" y="4193768"/>
            <a:ext cx="952653" cy="171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12372" y="4193768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644" y="4781058"/>
            <a:ext cx="1700643" cy="137144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661" y="5342021"/>
            <a:ext cx="586944" cy="586944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 flipV="1">
            <a:off x="10706986" y="5342021"/>
            <a:ext cx="744279" cy="335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8126" y="6321653"/>
            <a:ext cx="466015" cy="466015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H="1" flipV="1">
            <a:off x="10706986" y="5509903"/>
            <a:ext cx="907407" cy="681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6857" y="4374011"/>
            <a:ext cx="1264306" cy="54003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0732300" y="4911645"/>
            <a:ext cx="135165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1945-2023+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1990=2023+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10993167" y="5194651"/>
            <a:ext cx="535268" cy="10618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11492575" y="6321653"/>
            <a:ext cx="468643" cy="3757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499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6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7" name="Rectangle 6"/>
          <p:cNvSpPr/>
          <p:nvPr/>
        </p:nvSpPr>
        <p:spPr>
          <a:xfrm>
            <a:off x="0" y="964096"/>
            <a:ext cx="12192000" cy="367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15" y="1620689"/>
            <a:ext cx="1895475" cy="8096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237" y="2891575"/>
            <a:ext cx="3134057" cy="18659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23954" y="1603877"/>
            <a:ext cx="49638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PAUL BARACKS</a:t>
            </a:r>
            <a:endParaRPr lang="en-US" sz="60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993" y="2566651"/>
            <a:ext cx="3114286" cy="41737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230" y="3362937"/>
            <a:ext cx="313961" cy="4616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455" y="3409332"/>
            <a:ext cx="823691" cy="3688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3945" y="3362937"/>
            <a:ext cx="1154021" cy="46160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8197701" y="3409332"/>
            <a:ext cx="3434317" cy="36881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FRANKLIN.HOOVER.LANGLEY.MRS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785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916" y="5822535"/>
            <a:ext cx="754795" cy="5632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96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6" name="Rectangle 5"/>
          <p:cNvSpPr/>
          <p:nvPr/>
        </p:nvSpPr>
        <p:spPr>
          <a:xfrm>
            <a:off x="0" y="964096"/>
            <a:ext cx="12192000" cy="367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19507" y="5358809"/>
            <a:ext cx="572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Prof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741042" y="5822535"/>
            <a:ext cx="1786270" cy="5632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573" y="4333278"/>
            <a:ext cx="1643948" cy="931137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2371652" y="4458130"/>
            <a:ext cx="7527851" cy="106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085845" y="3478161"/>
            <a:ext cx="235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MATHEW:SAINT RITA </a:t>
            </a:r>
            <a:r>
              <a:rPr lang="en-US" sz="900" strike="sngStrike" dirty="0" smtClean="0"/>
              <a:t>fox</a:t>
            </a:r>
            <a:endParaRPr lang="en-US" sz="900" strike="sngStrike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9351" y="1725501"/>
            <a:ext cx="2436855" cy="156387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997842" y="2721935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hudson</a:t>
            </a:r>
            <a:endParaRPr lang="en-US" sz="800" strike="sngStrike" dirty="0"/>
          </a:p>
        </p:txBody>
      </p:sp>
      <p:sp>
        <p:nvSpPr>
          <p:cNvPr id="17" name="TextBox 16"/>
          <p:cNvSpPr txBox="1"/>
          <p:nvPr/>
        </p:nvSpPr>
        <p:spPr>
          <a:xfrm>
            <a:off x="7090523" y="2375412"/>
            <a:ext cx="35704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trike="sngStrike" dirty="0" smtClean="0"/>
              <a:t>BLIND SPOT: </a:t>
            </a:r>
          </a:p>
          <a:p>
            <a:r>
              <a:rPr lang="en-US" sz="2400" strike="sngStrike" dirty="0" smtClean="0"/>
              <a:t>Black Male – White Female</a:t>
            </a:r>
            <a:endParaRPr lang="en-US" sz="2400" strike="sngStrike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094" y="1425852"/>
            <a:ext cx="2022623" cy="13569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784" y="3266818"/>
            <a:ext cx="826737" cy="60585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7068818" y="3335641"/>
            <a:ext cx="1616149" cy="4682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Phil</a:t>
            </a:r>
            <a:r>
              <a:rPr lang="en-US" dirty="0" err="1" smtClean="0"/>
              <a:t>.JFK.MLK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16" y="1711948"/>
            <a:ext cx="1564461" cy="206990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649432" y="2976982"/>
            <a:ext cx="143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Black Female</a:t>
            </a:r>
            <a:endParaRPr lang="en-US" b="1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045" y="3356922"/>
            <a:ext cx="921488" cy="518337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5488412" y="3403984"/>
            <a:ext cx="1304104" cy="409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527536" y="3469726"/>
            <a:ext cx="11977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Fox $100/m call you rice</a:t>
            </a:r>
            <a:endParaRPr lang="en-US" sz="800" strike="sngStrike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952" y="3847493"/>
            <a:ext cx="322531" cy="506319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4323167" y="3860688"/>
            <a:ext cx="2253366" cy="1232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CPVA.MARK</a:t>
            </a:r>
            <a:r>
              <a:rPr lang="en-US" strike="sngStrike" dirty="0" smtClean="0"/>
              <a:t>(fly)</a:t>
            </a:r>
          </a:p>
          <a:p>
            <a:pPr algn="ctr"/>
            <a:r>
              <a:rPr lang="en-US" strike="sngStrike" dirty="0" err="1" smtClean="0"/>
              <a:t>Ghoceh</a:t>
            </a:r>
            <a:r>
              <a:rPr lang="en-US" strike="sngStrike" dirty="0" smtClean="0"/>
              <a:t>(coolie)</a:t>
            </a:r>
          </a:p>
          <a:p>
            <a:pPr algn="ctr"/>
            <a:r>
              <a:rPr lang="en-US" strike="sngStrike" dirty="0" smtClean="0"/>
              <a:t>Twins</a:t>
            </a:r>
          </a:p>
          <a:p>
            <a:pPr algn="ctr"/>
            <a:r>
              <a:rPr lang="en-US" sz="800" strike="sngStrike" dirty="0" smtClean="0"/>
              <a:t>Rebecca </a:t>
            </a:r>
            <a:r>
              <a:rPr lang="en-US" sz="800" strike="sngStrike" dirty="0" err="1" smtClean="0"/>
              <a:t>trebecaa</a:t>
            </a:r>
            <a:endParaRPr lang="en-US" sz="800" strike="sngStrike" dirty="0"/>
          </a:p>
        </p:txBody>
      </p:sp>
      <p:sp>
        <p:nvSpPr>
          <p:cNvPr id="28" name="TextBox 27"/>
          <p:cNvSpPr txBox="1"/>
          <p:nvPr/>
        </p:nvSpPr>
        <p:spPr>
          <a:xfrm>
            <a:off x="1802843" y="3239627"/>
            <a:ext cx="3410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Juneteent.CIVIL</a:t>
            </a:r>
            <a:r>
              <a:rPr lang="en-US" dirty="0" smtClean="0"/>
              <a:t> CODE.AVAIABILITY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605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6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6" name="Rectangle 5"/>
          <p:cNvSpPr/>
          <p:nvPr/>
        </p:nvSpPr>
        <p:spPr>
          <a:xfrm>
            <a:off x="0" y="964096"/>
            <a:ext cx="12192000" cy="367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2158410" y="2785730"/>
            <a:ext cx="0" cy="2860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2158410" y="5645888"/>
            <a:ext cx="94417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be 30"/>
          <p:cNvSpPr/>
          <p:nvPr/>
        </p:nvSpPr>
        <p:spPr>
          <a:xfrm>
            <a:off x="2562446" y="3389936"/>
            <a:ext cx="737192" cy="211957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/>
          <p:cNvSpPr/>
          <p:nvPr/>
        </p:nvSpPr>
        <p:spPr>
          <a:xfrm>
            <a:off x="3324446" y="3389936"/>
            <a:ext cx="737192" cy="211957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/>
          <p:cNvSpPr/>
          <p:nvPr/>
        </p:nvSpPr>
        <p:spPr>
          <a:xfrm>
            <a:off x="4086446" y="3389936"/>
            <a:ext cx="737192" cy="211957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/>
          <p:cNvSpPr/>
          <p:nvPr/>
        </p:nvSpPr>
        <p:spPr>
          <a:xfrm>
            <a:off x="4848446" y="3389936"/>
            <a:ext cx="737192" cy="211957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ube 39"/>
          <p:cNvSpPr/>
          <p:nvPr/>
        </p:nvSpPr>
        <p:spPr>
          <a:xfrm>
            <a:off x="5610446" y="3389936"/>
            <a:ext cx="737192" cy="211957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ube 40"/>
          <p:cNvSpPr/>
          <p:nvPr/>
        </p:nvSpPr>
        <p:spPr>
          <a:xfrm>
            <a:off x="6344093" y="3389936"/>
            <a:ext cx="737192" cy="211957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ube 41"/>
          <p:cNvSpPr/>
          <p:nvPr/>
        </p:nvSpPr>
        <p:spPr>
          <a:xfrm>
            <a:off x="7081285" y="3389936"/>
            <a:ext cx="737192" cy="211957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ube 42"/>
          <p:cNvSpPr/>
          <p:nvPr/>
        </p:nvSpPr>
        <p:spPr>
          <a:xfrm>
            <a:off x="7843285" y="3389936"/>
            <a:ext cx="737192" cy="211957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ube 43"/>
          <p:cNvSpPr/>
          <p:nvPr/>
        </p:nvSpPr>
        <p:spPr>
          <a:xfrm>
            <a:off x="8605285" y="3389936"/>
            <a:ext cx="737192" cy="211957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ube 44"/>
          <p:cNvSpPr/>
          <p:nvPr/>
        </p:nvSpPr>
        <p:spPr>
          <a:xfrm>
            <a:off x="9367285" y="3389936"/>
            <a:ext cx="737192" cy="211957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ube 45"/>
          <p:cNvSpPr/>
          <p:nvPr/>
        </p:nvSpPr>
        <p:spPr>
          <a:xfrm>
            <a:off x="10129285" y="3389936"/>
            <a:ext cx="737192" cy="211957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ube 46"/>
          <p:cNvSpPr/>
          <p:nvPr/>
        </p:nvSpPr>
        <p:spPr>
          <a:xfrm>
            <a:off x="10862932" y="3389936"/>
            <a:ext cx="737192" cy="211957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318580" y="1439144"/>
            <a:ext cx="43233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PENGOAN PAUL BARACKS</a:t>
            </a:r>
          </a:p>
          <a:p>
            <a:r>
              <a:rPr lang="en-US" b="1" dirty="0" smtClean="0"/>
              <a:t>HUMAN RESORUCE </a:t>
            </a:r>
            <a:r>
              <a:rPr lang="en-US" b="1" dirty="0" err="1" smtClean="0"/>
              <a:t>Stepanie</a:t>
            </a:r>
            <a:r>
              <a:rPr lang="en-US" b="1" dirty="0" smtClean="0"/>
              <a:t> </a:t>
            </a:r>
            <a:r>
              <a:rPr lang="en-US" b="1" dirty="0" err="1" smtClean="0"/>
              <a:t>Diplom</a:t>
            </a:r>
            <a:r>
              <a:rPr lang="en-US" b="1" dirty="0" smtClean="0"/>
              <a:t> Thesis</a:t>
            </a:r>
          </a:p>
          <a:p>
            <a:r>
              <a:rPr lang="en-US" b="1" dirty="0" smtClean="0"/>
              <a:t>Switzerland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31404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6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6" name="Rectangle 5"/>
          <p:cNvSpPr/>
          <p:nvPr/>
        </p:nvSpPr>
        <p:spPr>
          <a:xfrm>
            <a:off x="0" y="964096"/>
            <a:ext cx="12192000" cy="367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568" y="2456120"/>
            <a:ext cx="730771" cy="4596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342" y="3400982"/>
            <a:ext cx="396489" cy="57035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754372" y="2296633"/>
            <a:ext cx="2030819" cy="1052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45070" y="3296799"/>
            <a:ext cx="1579413" cy="7673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108" y="5273412"/>
            <a:ext cx="959256" cy="136745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611191" y="5587805"/>
            <a:ext cx="2800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william</a:t>
            </a:r>
            <a:r>
              <a:rPr lang="en-US" strike="sngStrike" dirty="0"/>
              <a:t> </a:t>
            </a:r>
            <a:r>
              <a:rPr lang="en-US" strike="sngStrike" dirty="0" err="1"/>
              <a:t>mckern</a:t>
            </a:r>
            <a:r>
              <a:rPr lang="en-US" strike="sngStrike" dirty="0"/>
              <a:t> </a:t>
            </a:r>
            <a:r>
              <a:rPr lang="en-US" strike="sngStrike" dirty="0" err="1"/>
              <a:t>cybersoruce</a:t>
            </a:r>
            <a:endParaRPr lang="en-US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597985" y="1383935"/>
            <a:ext cx="4311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1991 February</a:t>
            </a:r>
            <a:endParaRPr lang="en-US" sz="5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909678" y="1660934"/>
            <a:ext cx="2372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VIRGINA.JOPSHE.MARY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766" y="2473064"/>
            <a:ext cx="963575" cy="539602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220047" y="2296633"/>
            <a:ext cx="1860697" cy="12014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261498" y="2105247"/>
            <a:ext cx="31289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VIRGINA.</a:t>
            </a:r>
            <a:r>
              <a:rPr lang="en-US" strike="sngStrike" dirty="0" err="1" smtClean="0"/>
              <a:t>ghohe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michaala</a:t>
            </a:r>
            <a:r>
              <a:rPr lang="en-US" strike="sngStrike" dirty="0" smtClean="0"/>
              <a:t>).theft</a:t>
            </a:r>
          </a:p>
          <a:p>
            <a:r>
              <a:rPr lang="en-US" dirty="0"/>
              <a:t> </a:t>
            </a:r>
            <a:r>
              <a:rPr lang="en-US" dirty="0" smtClean="0"/>
              <a:t>  1991</a:t>
            </a:r>
          </a:p>
          <a:p>
            <a:r>
              <a:rPr lang="en-US" dirty="0"/>
              <a:t> </a:t>
            </a:r>
            <a:r>
              <a:rPr lang="en-US" dirty="0" smtClean="0"/>
              <a:t>  2010</a:t>
            </a:r>
          </a:p>
          <a:p>
            <a:r>
              <a:rPr lang="en-US" dirty="0"/>
              <a:t> </a:t>
            </a:r>
            <a:r>
              <a:rPr lang="en-US" dirty="0" smtClean="0"/>
              <a:t>  2019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928" y="3341582"/>
            <a:ext cx="735413" cy="1129178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6077285" y="3269282"/>
            <a:ext cx="1860697" cy="12014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968" y="3906171"/>
            <a:ext cx="658776" cy="436797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7007633" y="3604438"/>
            <a:ext cx="1860697" cy="12014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6943837" y="3764478"/>
            <a:ext cx="1860697" cy="12014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580474" y="3870021"/>
            <a:ext cx="3078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FBI:KIDNAPPIGN</a:t>
            </a:r>
            <a:r>
              <a:rPr lang="en-US" strike="sngStrike" dirty="0" smtClean="0"/>
              <a:t>: !twins, single</a:t>
            </a:r>
            <a:endParaRPr lang="en-US" strike="sngStrike" dirty="0"/>
          </a:p>
        </p:txBody>
      </p:sp>
      <p:sp>
        <p:nvSpPr>
          <p:cNvPr id="22" name="TextBox 21"/>
          <p:cNvSpPr txBox="1"/>
          <p:nvPr/>
        </p:nvSpPr>
        <p:spPr>
          <a:xfrm>
            <a:off x="9260958" y="4470760"/>
            <a:ext cx="3058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0.1 </a:t>
            </a:r>
            <a:r>
              <a:rPr lang="en-US" strike="sngStrike" dirty="0" err="1" smtClean="0"/>
              <a:t>anita</a:t>
            </a:r>
            <a:r>
              <a:rPr lang="en-US" strike="sngStrike" dirty="0" smtClean="0"/>
              <a:t> spices</a:t>
            </a:r>
          </a:p>
          <a:p>
            <a:r>
              <a:rPr lang="en-US" dirty="0" smtClean="0"/>
              <a:t>HOCMEI:NANA</a:t>
            </a:r>
            <a:r>
              <a:rPr lang="en-US" strike="sngStrike" dirty="0" smtClean="0"/>
              <a:t> </a:t>
            </a:r>
            <a:r>
              <a:rPr lang="en-US" sz="800" strike="sngStrike" dirty="0" smtClean="0"/>
              <a:t>table </a:t>
            </a:r>
            <a:r>
              <a:rPr lang="en-US" sz="800" strike="sngStrike" dirty="0" err="1" smtClean="0"/>
              <a:t>arametn</a:t>
            </a:r>
            <a:r>
              <a:rPr lang="en-US" sz="800" strike="sngStrike" dirty="0" smtClean="0"/>
              <a:t> good families book</a:t>
            </a:r>
            <a:endParaRPr lang="en-US" sz="800" strike="sngStrike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2208" y="4470760"/>
            <a:ext cx="290849" cy="323165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11071330" y="4239353"/>
            <a:ext cx="507526" cy="5644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928" y="4686943"/>
            <a:ext cx="735413" cy="551560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>
            <a:off x="6347969" y="4458979"/>
            <a:ext cx="1860697" cy="12014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752" y="4247707"/>
            <a:ext cx="856362" cy="627563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5126449" y="4089647"/>
            <a:ext cx="1860697" cy="12014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070160" y="3578203"/>
            <a:ext cx="22136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Phil(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</a:t>
            </a:r>
          </a:p>
          <a:p>
            <a:r>
              <a:rPr lang="en-US" dirty="0" smtClean="0"/>
              <a:t>1988.41.</a:t>
            </a:r>
            <a:r>
              <a:rPr lang="en-US" strike="sngStrike" dirty="0" smtClean="0"/>
              <a:t>breuer.deere</a:t>
            </a:r>
          </a:p>
          <a:p>
            <a:r>
              <a:rPr lang="en-US" sz="800" strike="sngStrike" dirty="0" smtClean="0"/>
              <a:t>Soviet </a:t>
            </a:r>
            <a:r>
              <a:rPr lang="en-US" sz="800" strike="sngStrike" dirty="0" err="1" smtClean="0"/>
              <a:t>spy,Russia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tv</a:t>
            </a:r>
            <a:endParaRPr lang="en-US" sz="800" strike="sngStrike" dirty="0" smtClean="0"/>
          </a:p>
          <a:p>
            <a:r>
              <a:rPr lang="en-US" sz="800" strike="sngStrike" dirty="0" smtClean="0"/>
              <a:t>Rene </a:t>
            </a:r>
            <a:r>
              <a:rPr lang="en-US" sz="800" strike="sngStrike" dirty="0" err="1" smtClean="0"/>
              <a:t>frined</a:t>
            </a:r>
            <a:endParaRPr lang="en-US" sz="800" strike="sngStrike" dirty="0" smtClean="0"/>
          </a:p>
          <a:p>
            <a:r>
              <a:rPr lang="en-US" sz="800" strike="sngStrike" dirty="0" smtClean="0"/>
              <a:t>Kim </a:t>
            </a:r>
            <a:r>
              <a:rPr lang="en-US" sz="800" strike="sngStrike" dirty="0" err="1" smtClean="0"/>
              <a:t>freind</a:t>
            </a:r>
            <a:endParaRPr lang="en-US" sz="800" strike="sngStrike" dirty="0"/>
          </a:p>
        </p:txBody>
      </p:sp>
      <p:sp>
        <p:nvSpPr>
          <p:cNvPr id="30" name="Rectangle 29"/>
          <p:cNvSpPr/>
          <p:nvPr/>
        </p:nvSpPr>
        <p:spPr>
          <a:xfrm>
            <a:off x="4802959" y="3632178"/>
            <a:ext cx="1325949" cy="47568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41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850565" y="3470713"/>
            <a:ext cx="142859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heusenstamm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allee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hochhaus</a:t>
            </a:r>
            <a:endParaRPr lang="en-US" sz="800" strike="sngStrike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989" y="4362501"/>
            <a:ext cx="407993" cy="229218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4717665" y="4369364"/>
            <a:ext cx="817567" cy="360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4128239" y="4429342"/>
            <a:ext cx="183896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FIB:KIDNAPPING</a:t>
            </a:r>
          </a:p>
          <a:p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ghcoeh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single,mciehaala</a:t>
            </a:r>
            <a:endParaRPr lang="en-US" dirty="0" smtClean="0"/>
          </a:p>
          <a:p>
            <a:r>
              <a:rPr lang="en-US" sz="800" strike="sngStrike" dirty="0" smtClean="0"/>
              <a:t>With child rend spy friend(</a:t>
            </a:r>
            <a:r>
              <a:rPr lang="en-US" sz="800" strike="sngStrike" dirty="0" err="1" smtClean="0"/>
              <a:t>tv</a:t>
            </a:r>
            <a:r>
              <a:rPr lang="en-US" sz="800" strike="sngStrike" dirty="0" smtClean="0"/>
              <a:t>)friends(</a:t>
            </a:r>
            <a:r>
              <a:rPr lang="en-US" sz="800" strike="sngStrike" dirty="0" err="1" smtClean="0"/>
              <a:t>ip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54" name="Straight Connector 53"/>
          <p:cNvCxnSpPr/>
          <p:nvPr/>
        </p:nvCxnSpPr>
        <p:spPr>
          <a:xfrm>
            <a:off x="1873029" y="2302256"/>
            <a:ext cx="1579413" cy="7673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873029" y="5587805"/>
            <a:ext cx="1579413" cy="7673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099272" y="5257284"/>
            <a:ext cx="1579413" cy="7673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785191" y="5257284"/>
            <a:ext cx="222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INTERNET</a:t>
            </a:r>
            <a:r>
              <a:rPr lang="en-US" dirty="0" smtClean="0"/>
              <a:t> </a:t>
            </a:r>
            <a:r>
              <a:rPr lang="en-US" b="1" dirty="0" smtClean="0"/>
              <a:t>PAYMENTS</a:t>
            </a:r>
            <a:endParaRPr lang="en-US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3551148" y="5006084"/>
            <a:ext cx="168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Phil( visa) </a:t>
            </a:r>
            <a:r>
              <a:rPr lang="en-US" dirty="0" err="1" smtClean="0"/>
              <a:t>deere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4019355" y="5044895"/>
            <a:ext cx="1787248" cy="2462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5457" y="4458979"/>
            <a:ext cx="379528" cy="379528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806" y="5499447"/>
            <a:ext cx="1034803" cy="688614"/>
          </a:xfrm>
          <a:prstGeom prst="rect">
            <a:avLst/>
          </a:prstGeom>
        </p:spPr>
      </p:pic>
      <p:cxnSp>
        <p:nvCxnSpPr>
          <p:cNvPr id="64" name="Straight Arrow Connector 63"/>
          <p:cNvCxnSpPr/>
          <p:nvPr/>
        </p:nvCxnSpPr>
        <p:spPr>
          <a:xfrm flipH="1">
            <a:off x="11915775" y="5059718"/>
            <a:ext cx="9446" cy="171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10877950" y="4838507"/>
            <a:ext cx="1047271" cy="1186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10631840" y="5541867"/>
            <a:ext cx="1283935" cy="606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41.VIGINA.MARY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11306175" y="6136923"/>
            <a:ext cx="17716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0.1 </a:t>
            </a:r>
            <a:r>
              <a:rPr lang="en-US" sz="800" strike="sngStrike" dirty="0" err="1" smtClean="0"/>
              <a:t>lsitn</a:t>
            </a:r>
            <a:r>
              <a:rPr lang="en-US" sz="800" strike="sngStrike" dirty="0" smtClean="0"/>
              <a:t>(twat)</a:t>
            </a:r>
            <a:endParaRPr lang="en-US" sz="800" strike="sngStrike" dirty="0"/>
          </a:p>
        </p:txBody>
      </p:sp>
      <p:cxnSp>
        <p:nvCxnSpPr>
          <p:cNvPr id="70" name="Straight Connector 69"/>
          <p:cNvCxnSpPr/>
          <p:nvPr/>
        </p:nvCxnSpPr>
        <p:spPr>
          <a:xfrm>
            <a:off x="11658561" y="4247707"/>
            <a:ext cx="533439" cy="590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Cube 70"/>
          <p:cNvSpPr/>
          <p:nvPr/>
        </p:nvSpPr>
        <p:spPr>
          <a:xfrm>
            <a:off x="9683279" y="5238503"/>
            <a:ext cx="927892" cy="1349737"/>
          </a:xfrm>
          <a:prstGeom prst="cub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30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6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6" name="Rectangle 5"/>
          <p:cNvSpPr/>
          <p:nvPr/>
        </p:nvSpPr>
        <p:spPr>
          <a:xfrm>
            <a:off x="0" y="964096"/>
            <a:ext cx="12192000" cy="367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568" y="2456120"/>
            <a:ext cx="730771" cy="4596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342" y="3400982"/>
            <a:ext cx="396489" cy="57035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1754372" y="2296633"/>
            <a:ext cx="2030819" cy="1052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745070" y="3296799"/>
            <a:ext cx="1579413" cy="7673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108" y="5273412"/>
            <a:ext cx="959256" cy="136745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611191" y="5587805"/>
            <a:ext cx="2800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william</a:t>
            </a:r>
            <a:r>
              <a:rPr lang="en-US" strike="sngStrike" dirty="0"/>
              <a:t> </a:t>
            </a:r>
            <a:r>
              <a:rPr lang="en-US" strike="sngStrike" dirty="0" err="1"/>
              <a:t>mckern</a:t>
            </a:r>
            <a:r>
              <a:rPr lang="en-US" strike="sngStrike" dirty="0"/>
              <a:t> </a:t>
            </a:r>
            <a:r>
              <a:rPr lang="en-US" strike="sngStrike" dirty="0" err="1"/>
              <a:t>cybersoruce</a:t>
            </a:r>
            <a:endParaRPr lang="en-US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597985" y="1383935"/>
            <a:ext cx="4311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1991 February</a:t>
            </a:r>
            <a:endParaRPr lang="en-US" sz="5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4909678" y="1660934"/>
            <a:ext cx="2372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VIRGINA.JOPSHE.MARY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766" y="2473064"/>
            <a:ext cx="963575" cy="539602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6220047" y="2296633"/>
            <a:ext cx="1860697" cy="12014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261498" y="2105247"/>
            <a:ext cx="31289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VIRGINA.</a:t>
            </a:r>
            <a:r>
              <a:rPr lang="en-US" strike="sngStrike" dirty="0" err="1" smtClean="0"/>
              <a:t>ghohe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michaala</a:t>
            </a:r>
            <a:r>
              <a:rPr lang="en-US" strike="sngStrike" dirty="0" smtClean="0"/>
              <a:t>).theft</a:t>
            </a:r>
          </a:p>
          <a:p>
            <a:r>
              <a:rPr lang="en-US" dirty="0"/>
              <a:t> </a:t>
            </a:r>
            <a:r>
              <a:rPr lang="en-US" dirty="0" smtClean="0"/>
              <a:t>  1991</a:t>
            </a:r>
          </a:p>
          <a:p>
            <a:r>
              <a:rPr lang="en-US" dirty="0"/>
              <a:t> </a:t>
            </a:r>
            <a:r>
              <a:rPr lang="en-US" dirty="0" smtClean="0"/>
              <a:t>  2010</a:t>
            </a:r>
          </a:p>
          <a:p>
            <a:r>
              <a:rPr lang="en-US" dirty="0"/>
              <a:t> </a:t>
            </a:r>
            <a:r>
              <a:rPr lang="en-US" dirty="0" smtClean="0"/>
              <a:t>  2019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928" y="3341582"/>
            <a:ext cx="735413" cy="1129178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6077285" y="3269282"/>
            <a:ext cx="1860697" cy="12014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968" y="3906171"/>
            <a:ext cx="658776" cy="436797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7007633" y="3604438"/>
            <a:ext cx="1860697" cy="12014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6943837" y="3764478"/>
            <a:ext cx="1860697" cy="12014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580474" y="3870021"/>
            <a:ext cx="3078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FBI:KIDNAPPIGN</a:t>
            </a:r>
            <a:r>
              <a:rPr lang="en-US" strike="sngStrike" dirty="0" smtClean="0"/>
              <a:t>: !twins, single</a:t>
            </a:r>
            <a:endParaRPr lang="en-US" strike="sngStrike" dirty="0"/>
          </a:p>
        </p:txBody>
      </p:sp>
      <p:sp>
        <p:nvSpPr>
          <p:cNvPr id="22" name="TextBox 21"/>
          <p:cNvSpPr txBox="1"/>
          <p:nvPr/>
        </p:nvSpPr>
        <p:spPr>
          <a:xfrm>
            <a:off x="9260958" y="4470760"/>
            <a:ext cx="3058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0.1 </a:t>
            </a:r>
            <a:r>
              <a:rPr lang="en-US" strike="sngStrike" dirty="0" err="1" smtClean="0"/>
              <a:t>anita</a:t>
            </a:r>
            <a:r>
              <a:rPr lang="en-US" strike="sngStrike" dirty="0" smtClean="0"/>
              <a:t> spices</a:t>
            </a:r>
          </a:p>
          <a:p>
            <a:r>
              <a:rPr lang="en-US" dirty="0" smtClean="0"/>
              <a:t>HOCMEI:NANA</a:t>
            </a:r>
            <a:r>
              <a:rPr lang="en-US" strike="sngStrike" dirty="0" smtClean="0"/>
              <a:t> </a:t>
            </a:r>
            <a:r>
              <a:rPr lang="en-US" sz="800" strike="sngStrike" dirty="0" smtClean="0"/>
              <a:t>table </a:t>
            </a:r>
            <a:r>
              <a:rPr lang="en-US" sz="800" strike="sngStrike" dirty="0" err="1" smtClean="0"/>
              <a:t>arametn</a:t>
            </a:r>
            <a:r>
              <a:rPr lang="en-US" sz="800" strike="sngStrike" dirty="0" smtClean="0"/>
              <a:t> good families book</a:t>
            </a:r>
            <a:endParaRPr lang="en-US" sz="800" strike="sngStrike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2208" y="4470760"/>
            <a:ext cx="290849" cy="323165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11071330" y="4239353"/>
            <a:ext cx="507526" cy="5644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928" y="4686943"/>
            <a:ext cx="735413" cy="551560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>
            <a:off x="6347969" y="4458979"/>
            <a:ext cx="1860697" cy="12014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752" y="4247707"/>
            <a:ext cx="856362" cy="627563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5126449" y="4089647"/>
            <a:ext cx="1860697" cy="12014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070160" y="3578203"/>
            <a:ext cx="22136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Phil(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</a:t>
            </a:r>
          </a:p>
          <a:p>
            <a:r>
              <a:rPr lang="en-US" dirty="0" smtClean="0"/>
              <a:t>1988.41.</a:t>
            </a:r>
            <a:r>
              <a:rPr lang="en-US" strike="sngStrike" dirty="0" smtClean="0"/>
              <a:t>breuer.deere</a:t>
            </a:r>
          </a:p>
          <a:p>
            <a:r>
              <a:rPr lang="en-US" sz="800" strike="sngStrike" dirty="0" smtClean="0"/>
              <a:t>Soviet </a:t>
            </a:r>
            <a:r>
              <a:rPr lang="en-US" sz="800" strike="sngStrike" dirty="0" err="1" smtClean="0"/>
              <a:t>spy,Russia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tv</a:t>
            </a:r>
            <a:endParaRPr lang="en-US" sz="800" strike="sngStrike" dirty="0" smtClean="0"/>
          </a:p>
          <a:p>
            <a:r>
              <a:rPr lang="en-US" sz="800" strike="sngStrike" dirty="0" smtClean="0"/>
              <a:t>Rene </a:t>
            </a:r>
            <a:r>
              <a:rPr lang="en-US" sz="800" strike="sngStrike" dirty="0" err="1" smtClean="0"/>
              <a:t>frined</a:t>
            </a:r>
            <a:endParaRPr lang="en-US" sz="800" strike="sngStrike" dirty="0" smtClean="0"/>
          </a:p>
          <a:p>
            <a:r>
              <a:rPr lang="en-US" sz="800" strike="sngStrike" dirty="0" smtClean="0"/>
              <a:t>Kim </a:t>
            </a:r>
            <a:r>
              <a:rPr lang="en-US" sz="800" strike="sngStrike" dirty="0" err="1" smtClean="0"/>
              <a:t>freind</a:t>
            </a:r>
            <a:endParaRPr lang="en-US" sz="800" strike="sngStrike" dirty="0"/>
          </a:p>
        </p:txBody>
      </p:sp>
      <p:sp>
        <p:nvSpPr>
          <p:cNvPr id="30" name="Rectangle 29"/>
          <p:cNvSpPr/>
          <p:nvPr/>
        </p:nvSpPr>
        <p:spPr>
          <a:xfrm>
            <a:off x="4802959" y="3632178"/>
            <a:ext cx="1325949" cy="47568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41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850565" y="3470713"/>
            <a:ext cx="142859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heusenstamm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allee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hochhaus</a:t>
            </a:r>
            <a:endParaRPr lang="en-US" sz="800" strike="sngStrike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989" y="4362501"/>
            <a:ext cx="407993" cy="229218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4717665" y="4369364"/>
            <a:ext cx="817567" cy="360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4128239" y="4429342"/>
            <a:ext cx="183896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FIB:KIDNAPPING</a:t>
            </a:r>
          </a:p>
          <a:p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ghcoeh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single,mciehaala</a:t>
            </a:r>
            <a:endParaRPr lang="en-US" dirty="0" smtClean="0"/>
          </a:p>
          <a:p>
            <a:r>
              <a:rPr lang="en-US" sz="800" strike="sngStrike" dirty="0" smtClean="0"/>
              <a:t>With child rend spy friend(</a:t>
            </a:r>
            <a:r>
              <a:rPr lang="en-US" sz="800" strike="sngStrike" dirty="0" err="1" smtClean="0"/>
              <a:t>tv</a:t>
            </a:r>
            <a:r>
              <a:rPr lang="en-US" sz="800" strike="sngStrike" dirty="0" smtClean="0"/>
              <a:t>)friends(</a:t>
            </a:r>
            <a:r>
              <a:rPr lang="en-US" sz="800" strike="sngStrike" dirty="0" err="1" smtClean="0"/>
              <a:t>ip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54" name="Straight Connector 53"/>
          <p:cNvCxnSpPr/>
          <p:nvPr/>
        </p:nvCxnSpPr>
        <p:spPr>
          <a:xfrm>
            <a:off x="1873029" y="2302256"/>
            <a:ext cx="1579413" cy="7673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873029" y="5587805"/>
            <a:ext cx="1579413" cy="7673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099272" y="5257284"/>
            <a:ext cx="1579413" cy="7673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785191" y="5257284"/>
            <a:ext cx="222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INTERNET</a:t>
            </a:r>
            <a:r>
              <a:rPr lang="en-US" dirty="0" smtClean="0"/>
              <a:t> </a:t>
            </a:r>
            <a:r>
              <a:rPr lang="en-US" b="1" dirty="0" smtClean="0"/>
              <a:t>PAYMENTS</a:t>
            </a:r>
            <a:endParaRPr lang="en-US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3551148" y="5006084"/>
            <a:ext cx="1680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Phil( visa) </a:t>
            </a:r>
            <a:r>
              <a:rPr lang="en-US" dirty="0" err="1" smtClean="0"/>
              <a:t>deere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4019355" y="5044895"/>
            <a:ext cx="1787248" cy="24623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5457" y="4458979"/>
            <a:ext cx="379528" cy="379528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823" y="5626616"/>
            <a:ext cx="832774" cy="55417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9473609" y="5587805"/>
            <a:ext cx="1254642" cy="7673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941442" y="5238503"/>
            <a:ext cx="4716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My ass</a:t>
            </a:r>
            <a:endParaRPr lang="en-US" sz="800" strike="sngStrike" dirty="0"/>
          </a:p>
        </p:txBody>
      </p:sp>
      <p:sp>
        <p:nvSpPr>
          <p:cNvPr id="16" name="Rectangle 15"/>
          <p:cNvSpPr/>
          <p:nvPr/>
        </p:nvSpPr>
        <p:spPr>
          <a:xfrm>
            <a:off x="9714256" y="5287236"/>
            <a:ext cx="1651198" cy="1061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CRUMPS</a:t>
            </a:r>
            <a:endParaRPr lang="en-US" strike="sngStrike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11026532" y="4838507"/>
            <a:ext cx="708925" cy="615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be 30"/>
          <p:cNvSpPr/>
          <p:nvPr/>
        </p:nvSpPr>
        <p:spPr>
          <a:xfrm>
            <a:off x="11410004" y="5273412"/>
            <a:ext cx="726662" cy="1335581"/>
          </a:xfrm>
          <a:prstGeom prst="cub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7874185" y="5971487"/>
            <a:ext cx="360759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“Teacher” </a:t>
            </a:r>
            <a:r>
              <a:rPr lang="en-US" sz="800" strike="sngStrike" dirty="0" err="1" smtClean="0"/>
              <a:t>kupsmt</a:t>
            </a:r>
            <a:endParaRPr lang="en-US" sz="800" strike="sngStrike" dirty="0" smtClean="0"/>
          </a:p>
          <a:p>
            <a:r>
              <a:rPr lang="en-US" dirty="0" smtClean="0"/>
              <a:t>IPX MRS.LANLSEY</a:t>
            </a:r>
          </a:p>
          <a:p>
            <a:r>
              <a:rPr lang="en-US" sz="800" strike="sngStrike" dirty="0" err="1" smtClean="0"/>
              <a:t>Simpeson</a:t>
            </a:r>
            <a:r>
              <a:rPr lang="en-US" sz="800" strike="sngStrike" dirty="0" smtClean="0"/>
              <a:t>  joe, don’t watch</a:t>
            </a:r>
          </a:p>
          <a:p>
            <a:r>
              <a:rPr lang="en-US" dirty="0" smtClean="0"/>
              <a:t>Prof Dr. Rice ( call you rice ) JOSPEHE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677699" y="5570427"/>
            <a:ext cx="31068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 startAt="2010"/>
            </a:pPr>
            <a:r>
              <a:rPr lang="en-US" dirty="0" smtClean="0"/>
              <a:t>HOMCEI:IPX:(wife worker)</a:t>
            </a:r>
            <a:endParaRPr lang="en-US" dirty="0"/>
          </a:p>
          <a:p>
            <a:r>
              <a:rPr lang="en-US" sz="1100" strike="sngStrike" dirty="0" err="1" smtClean="0"/>
              <a:t>Moutain</a:t>
            </a:r>
            <a:r>
              <a:rPr lang="en-US" sz="1100" strike="sngStrike" dirty="0" smtClean="0"/>
              <a:t> view </a:t>
            </a:r>
            <a:r>
              <a:rPr lang="en-US" sz="1100" strike="sngStrike" dirty="0" err="1" smtClean="0"/>
              <a:t>laudner</a:t>
            </a:r>
            <a:r>
              <a:rPr lang="en-US" sz="1100" strike="sngStrike" dirty="0" smtClean="0"/>
              <a:t> mat</a:t>
            </a:r>
          </a:p>
          <a:p>
            <a:r>
              <a:rPr lang="en-US" sz="1100" strike="sngStrike" dirty="0" smtClean="0"/>
              <a:t>6c </a:t>
            </a:r>
            <a:r>
              <a:rPr lang="en-US" sz="1100" strike="sngStrike" dirty="0" err="1" smtClean="0"/>
              <a:t>toytot</a:t>
            </a:r>
            <a:r>
              <a:rPr lang="en-US" sz="1100" strike="sngStrike" dirty="0" smtClean="0"/>
              <a:t> crumbs calls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40003" y="5352371"/>
            <a:ext cx="491964" cy="368973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>
            <a:off x="10539855" y="5146227"/>
            <a:ext cx="750310" cy="5494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38385" y="4332510"/>
            <a:ext cx="543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 HOMCI:IS-A-BELL </a:t>
            </a:r>
            <a:r>
              <a:rPr lang="en-US" strike="sngStrike" dirty="0" smtClean="0"/>
              <a:t>call you rice; </a:t>
            </a:r>
            <a:r>
              <a:rPr lang="en-US" strike="sngStrike" dirty="0" err="1" smtClean="0"/>
              <a:t>phone.apple.phone</a:t>
            </a:r>
            <a:endParaRPr lang="en-US" strike="sngStrike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684" y="5954260"/>
            <a:ext cx="296496" cy="296496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>
            <a:off x="10737342" y="5936544"/>
            <a:ext cx="750310" cy="5494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91151" y="6053204"/>
            <a:ext cx="519983" cy="233818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>
            <a:off x="9784126" y="5865852"/>
            <a:ext cx="750310" cy="5494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534635" y="3199264"/>
            <a:ext cx="1663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GOV.schwo</a:t>
            </a:r>
            <a:r>
              <a:rPr lang="en-US" dirty="0" smtClean="0"/>
              <a:t> </a:t>
            </a:r>
            <a:r>
              <a:rPr lang="en-US" sz="800" strike="sngStrike" dirty="0" err="1" smtClean="0"/>
              <a:t>unimong</a:t>
            </a:r>
            <a:endParaRPr lang="en-US" sz="800" strike="sngStrike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350" y="3256156"/>
            <a:ext cx="164035" cy="23173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53217" y="3285177"/>
            <a:ext cx="283090" cy="212318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5740350" y="3285177"/>
            <a:ext cx="316447" cy="2027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448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0"/>
            <a:ext cx="12192000" cy="96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21" name="Rectangle 20"/>
          <p:cNvSpPr/>
          <p:nvPr/>
        </p:nvSpPr>
        <p:spPr>
          <a:xfrm>
            <a:off x="0" y="964096"/>
            <a:ext cx="12192000" cy="367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928192"/>
            <a:ext cx="7630632" cy="429223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08" y="2295939"/>
            <a:ext cx="3285592" cy="321015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25" y="2117651"/>
            <a:ext cx="3767182" cy="376718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977116" y="1722474"/>
            <a:ext cx="1172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Phil</a:t>
            </a:r>
            <a:r>
              <a:rPr lang="en-US" dirty="0" err="1" smtClean="0"/>
              <a:t>.JFK.MLK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0265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0"/>
            <a:ext cx="12192000" cy="96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21" name="Rectangle 20"/>
          <p:cNvSpPr/>
          <p:nvPr/>
        </p:nvSpPr>
        <p:spPr>
          <a:xfrm>
            <a:off x="0" y="964096"/>
            <a:ext cx="12192000" cy="367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387" y="1386683"/>
            <a:ext cx="2466975" cy="18478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81297" y="4381391"/>
            <a:ext cx="8114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Thoas</a:t>
            </a:r>
            <a:r>
              <a:rPr lang="en-US" sz="800" strike="sngStrike" dirty="0" smtClean="0"/>
              <a:t>-is-dieter</a:t>
            </a:r>
            <a:endParaRPr lang="en-US" sz="800" strike="sngStrik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169" y="4791869"/>
            <a:ext cx="1343585" cy="97461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469985" y="4952557"/>
            <a:ext cx="2147777" cy="10806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393" y="1959481"/>
            <a:ext cx="3334215" cy="44583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9" y="1391277"/>
            <a:ext cx="4876800" cy="4876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916" y="6436833"/>
            <a:ext cx="387913" cy="2842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276" y="6436833"/>
            <a:ext cx="173665" cy="260498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522471" y="6506479"/>
            <a:ext cx="2147777" cy="1449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038214" y="1637414"/>
            <a:ext cx="3296093" cy="52205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201716" y="1500519"/>
            <a:ext cx="3296093" cy="52205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9749081" y="1578349"/>
            <a:ext cx="3296093" cy="52205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255430" y="1476745"/>
            <a:ext cx="1482399" cy="20633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318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0"/>
            <a:ext cx="12192000" cy="96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21" name="Rectangle 20"/>
          <p:cNvSpPr/>
          <p:nvPr/>
        </p:nvSpPr>
        <p:spPr>
          <a:xfrm>
            <a:off x="0" y="964096"/>
            <a:ext cx="12192000" cy="367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438" y="2745946"/>
            <a:ext cx="875524" cy="6557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79945" y="1928191"/>
            <a:ext cx="4542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WWI.HOMICIDE:LUX.41.CHEKCPONT CHARLIE</a:t>
            </a:r>
          </a:p>
          <a:p>
            <a:r>
              <a:rPr lang="en-US" dirty="0" smtClean="0"/>
              <a:t>IPX </a:t>
            </a:r>
            <a:r>
              <a:rPr lang="en-US" strike="sngStrike" dirty="0" err="1" smtClean="0"/>
              <a:t>chinese</a:t>
            </a:r>
            <a:r>
              <a:rPr lang="en-US" strike="sngStrike" dirty="0" smtClean="0"/>
              <a:t> restaurant</a:t>
            </a:r>
            <a:endParaRPr lang="en-US" strike="sngStrike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3953" y="2745946"/>
            <a:ext cx="1825699" cy="1471737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2030819" y="2619104"/>
            <a:ext cx="3264196" cy="21500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442792" y="1513542"/>
            <a:ext cx="1802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PREA.1D8723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012" y="3573168"/>
            <a:ext cx="426950" cy="320212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V="1">
            <a:off x="1509823" y="3401744"/>
            <a:ext cx="882503" cy="8159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2096902" y="3035605"/>
            <a:ext cx="1682430" cy="819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121" y="4478855"/>
            <a:ext cx="943591" cy="706782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2679405" y="4478855"/>
            <a:ext cx="1157397" cy="954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5281279" y="2295939"/>
            <a:ext cx="6365845" cy="41549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§187</a:t>
            </a:r>
          </a:p>
          <a:p>
            <a:r>
              <a:rPr lang="en-US" sz="7200" dirty="0" smtClean="0"/>
              <a:t>FBI:KIDNAPPING</a:t>
            </a:r>
          </a:p>
          <a:p>
            <a:r>
              <a:rPr lang="en-US" sz="9600" dirty="0" smtClean="0"/>
              <a:t>PREA</a:t>
            </a:r>
            <a:endParaRPr lang="en-US" sz="9600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420" y="6297280"/>
            <a:ext cx="652482" cy="307285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5281279" y="6341863"/>
            <a:ext cx="1310907" cy="2627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8" y="3528586"/>
            <a:ext cx="1666365" cy="43123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655385" y="1910671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AMERICA(</a:t>
            </a:r>
            <a:endParaRPr 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6288810" y="1927457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456278" y="1437152"/>
            <a:ext cx="59984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Disneland</a:t>
            </a:r>
            <a:endParaRPr lang="en-US" sz="800" strike="sngStrike" dirty="0" smtClean="0"/>
          </a:p>
          <a:p>
            <a:r>
              <a:rPr lang="en-US" sz="1100" dirty="0" smtClean="0"/>
              <a:t>DEA</a:t>
            </a:r>
          </a:p>
          <a:p>
            <a:r>
              <a:rPr lang="en-US" sz="800" strike="sngStrike" dirty="0" err="1" smtClean="0"/>
              <a:t>mdma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0408" y="3826096"/>
            <a:ext cx="792040" cy="686918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4413500" y="3380258"/>
            <a:ext cx="49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IPX</a:t>
            </a:r>
            <a:endParaRPr lang="en-US" b="1" dirty="0"/>
          </a:p>
        </p:txBody>
      </p:sp>
      <p:sp>
        <p:nvSpPr>
          <p:cNvPr id="41" name="Rectangle 40"/>
          <p:cNvSpPr/>
          <p:nvPr/>
        </p:nvSpPr>
        <p:spPr>
          <a:xfrm>
            <a:off x="4170808" y="4373431"/>
            <a:ext cx="414958" cy="26049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5042448" y="3694120"/>
            <a:ext cx="2489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HOCME:LUX:COINTOWN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4224378" y="3963834"/>
            <a:ext cx="14478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Steve</a:t>
            </a:r>
            <a:r>
              <a:rPr lang="en-US" sz="800" dirty="0" smtClean="0"/>
              <a:t> VP GERMANY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wolfgang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44" name="Right Arrow 43"/>
          <p:cNvSpPr/>
          <p:nvPr/>
        </p:nvSpPr>
        <p:spPr>
          <a:xfrm>
            <a:off x="1035013" y="4701562"/>
            <a:ext cx="2317897" cy="12602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ALG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1817883" y="5429689"/>
            <a:ext cx="9140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Bring someone in</a:t>
            </a:r>
            <a:endParaRPr lang="en-US" sz="800" strike="sngStrike" dirty="0"/>
          </a:p>
        </p:txBody>
      </p:sp>
      <p:sp>
        <p:nvSpPr>
          <p:cNvPr id="46" name="Right Arrow 45"/>
          <p:cNvSpPr/>
          <p:nvPr/>
        </p:nvSpPr>
        <p:spPr>
          <a:xfrm>
            <a:off x="1162715" y="5658273"/>
            <a:ext cx="2317897" cy="12602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ALG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79332" y="5976128"/>
            <a:ext cx="690506" cy="460562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>
            <a:off x="3480612" y="5961772"/>
            <a:ext cx="1323232" cy="6873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662916" y="5590639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HOMCEI:BILL</a:t>
            </a:r>
            <a:endParaRPr lang="en-US" dirty="0"/>
          </a:p>
        </p:txBody>
      </p:sp>
      <p:cxnSp>
        <p:nvCxnSpPr>
          <p:cNvPr id="52" name="Straight Connector 51"/>
          <p:cNvCxnSpPr/>
          <p:nvPr/>
        </p:nvCxnSpPr>
        <p:spPr>
          <a:xfrm>
            <a:off x="3795972" y="5987024"/>
            <a:ext cx="1323232" cy="6873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3878483" y="5210889"/>
            <a:ext cx="38598" cy="37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836938" y="5232142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2010,2017</a:t>
            </a:r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1035013" y="2945219"/>
            <a:ext cx="283425" cy="435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9143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697" y="2383898"/>
            <a:ext cx="1534510" cy="8616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96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6" name="Rectangle 5"/>
          <p:cNvSpPr/>
          <p:nvPr/>
        </p:nvSpPr>
        <p:spPr>
          <a:xfrm>
            <a:off x="0" y="964096"/>
            <a:ext cx="12192000" cy="367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123090" y="1807779"/>
            <a:ext cx="924910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954" y="1992880"/>
            <a:ext cx="1473876" cy="9388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1144" y="1373564"/>
            <a:ext cx="277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41WWI.HOMICIDE:KYRSTAL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087" y="2462317"/>
            <a:ext cx="654433" cy="85043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3447830" y="1992880"/>
            <a:ext cx="1019067" cy="17172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570439" y="1804804"/>
            <a:ext cx="2875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VP GERMANY. </a:t>
            </a:r>
            <a:r>
              <a:rPr lang="en-US" sz="800" strike="sngStrike" dirty="0" err="1" smtClean="0"/>
              <a:t>Gobrachev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hager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heger,margo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361" y="4838261"/>
            <a:ext cx="1506113" cy="100225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23534" y="4512674"/>
            <a:ext cx="11550869" cy="158706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18" idx="1"/>
            <a:endCxn id="18" idx="3"/>
          </p:cNvCxnSpPr>
          <p:nvPr/>
        </p:nvCxnSpPr>
        <p:spPr>
          <a:xfrm>
            <a:off x="423534" y="5306205"/>
            <a:ext cx="11550869" cy="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7154" y="2231209"/>
            <a:ext cx="2105189" cy="1213777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H="1" flipV="1">
            <a:off x="4570439" y="2231209"/>
            <a:ext cx="2875018" cy="13107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274179" y="1397286"/>
            <a:ext cx="321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.(b10) </a:t>
            </a:r>
            <a:r>
              <a:rPr lang="en-US" dirty="0" smtClean="0"/>
              <a:t>!WHTIEHOUSE.LARRY.PHILLIS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815" y="1934784"/>
            <a:ext cx="3028950" cy="1514475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H="1">
            <a:off x="4866727" y="2814729"/>
            <a:ext cx="257873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3484386" y="2099560"/>
            <a:ext cx="1019067" cy="17172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3274179" y="2136889"/>
            <a:ext cx="1019067" cy="17172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311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6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6" name="Rectangle 5"/>
          <p:cNvSpPr/>
          <p:nvPr/>
        </p:nvSpPr>
        <p:spPr>
          <a:xfrm>
            <a:off x="0" y="964096"/>
            <a:ext cx="12192000" cy="367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2158410" y="2785730"/>
            <a:ext cx="0" cy="2860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2158410" y="5645888"/>
            <a:ext cx="94417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be 30"/>
          <p:cNvSpPr/>
          <p:nvPr/>
        </p:nvSpPr>
        <p:spPr>
          <a:xfrm>
            <a:off x="2562446" y="5368890"/>
            <a:ext cx="737192" cy="14062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ube 40"/>
          <p:cNvSpPr/>
          <p:nvPr/>
        </p:nvSpPr>
        <p:spPr>
          <a:xfrm>
            <a:off x="6344093" y="4247510"/>
            <a:ext cx="737192" cy="12620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2" name="Cube 41"/>
          <p:cNvSpPr/>
          <p:nvPr/>
        </p:nvSpPr>
        <p:spPr>
          <a:xfrm>
            <a:off x="7081285" y="5322724"/>
            <a:ext cx="737192" cy="18679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ube 42"/>
          <p:cNvSpPr/>
          <p:nvPr/>
        </p:nvSpPr>
        <p:spPr>
          <a:xfrm>
            <a:off x="7843285" y="5368890"/>
            <a:ext cx="737192" cy="14062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ube 43"/>
          <p:cNvSpPr/>
          <p:nvPr/>
        </p:nvSpPr>
        <p:spPr>
          <a:xfrm>
            <a:off x="8605285" y="5322724"/>
            <a:ext cx="737192" cy="18679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ube 44"/>
          <p:cNvSpPr/>
          <p:nvPr/>
        </p:nvSpPr>
        <p:spPr>
          <a:xfrm>
            <a:off x="9367285" y="5322724"/>
            <a:ext cx="737192" cy="18679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ube 45"/>
          <p:cNvSpPr/>
          <p:nvPr/>
        </p:nvSpPr>
        <p:spPr>
          <a:xfrm>
            <a:off x="10129285" y="5278140"/>
            <a:ext cx="737192" cy="23137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ube 46"/>
          <p:cNvSpPr/>
          <p:nvPr/>
        </p:nvSpPr>
        <p:spPr>
          <a:xfrm>
            <a:off x="10862932" y="5278140"/>
            <a:ext cx="737192" cy="23137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318580" y="1439144"/>
            <a:ext cx="7122719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PENTAGON PAUL BARACKS</a:t>
            </a:r>
          </a:p>
          <a:p>
            <a:r>
              <a:rPr lang="en-US" b="1" dirty="0" smtClean="0"/>
              <a:t>CONTROLLING HUMAN RESORUCE </a:t>
            </a:r>
            <a:r>
              <a:rPr lang="en-US" b="1" strike="sngStrike" dirty="0" err="1" smtClean="0"/>
              <a:t>Stepanie</a:t>
            </a:r>
            <a:r>
              <a:rPr lang="en-US" b="1" strike="sngStrike" dirty="0" smtClean="0"/>
              <a:t> </a:t>
            </a:r>
            <a:r>
              <a:rPr lang="en-US" b="1" strike="sngStrike" dirty="0" err="1" smtClean="0"/>
              <a:t>Diplom</a:t>
            </a:r>
            <a:r>
              <a:rPr lang="en-US" b="1" strike="sngStrike" dirty="0" smtClean="0"/>
              <a:t> Thesis</a:t>
            </a:r>
          </a:p>
          <a:p>
            <a:r>
              <a:rPr lang="en-US" b="1" dirty="0" smtClean="0"/>
              <a:t>Switzerland</a:t>
            </a:r>
          </a:p>
          <a:p>
            <a:r>
              <a:rPr lang="en-US" b="1" dirty="0" smtClean="0"/>
              <a:t>FINANCIAL FRAUD ACT: PRESIDENT 44</a:t>
            </a:r>
            <a:r>
              <a:rPr lang="en-US" b="1" baseline="30000" dirty="0" smtClean="0"/>
              <a:t>th</a:t>
            </a:r>
            <a:endParaRPr lang="en-US" b="1" dirty="0" smtClean="0"/>
          </a:p>
          <a:p>
            <a:r>
              <a:rPr lang="en-US" b="1" strike="sngStrike" dirty="0" smtClean="0"/>
              <a:t>BASEL III</a:t>
            </a:r>
          </a:p>
          <a:p>
            <a:r>
              <a:rPr lang="en-US" b="1" dirty="0" smtClean="0"/>
              <a:t>FEDERAL COUNTITUANL COURT ( DR. PROF. SECRTARY OF STATE DR RICE)</a:t>
            </a:r>
          </a:p>
          <a:p>
            <a:r>
              <a:rPr lang="en-US" b="1" dirty="0" smtClean="0"/>
              <a:t>FEDAR REBPUL OF GEMRANY</a:t>
            </a:r>
            <a:endParaRPr 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415671" y="5645888"/>
            <a:ext cx="664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January</a:t>
            </a:r>
            <a:endParaRPr lang="en-US" sz="1200" dirty="0"/>
          </a:p>
        </p:txBody>
      </p:sp>
      <p:sp>
        <p:nvSpPr>
          <p:cNvPr id="4" name="Rectangle 3"/>
          <p:cNvSpPr/>
          <p:nvPr/>
        </p:nvSpPr>
        <p:spPr>
          <a:xfrm>
            <a:off x="3184759" y="5599721"/>
            <a:ext cx="10223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February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44093" y="5692056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June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903228" y="4901609"/>
            <a:ext cx="361507" cy="21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924493" y="3982915"/>
            <a:ext cx="361507" cy="21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625572" y="1481866"/>
            <a:ext cx="138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</a:t>
            </a:r>
            <a:r>
              <a:rPr lang="en-US" dirty="0" err="1"/>
              <a:t>Agg</a:t>
            </a:r>
            <a:r>
              <a:rPr lang="en-US" dirty="0"/>
              <a:t> </a:t>
            </a:r>
            <a:r>
              <a:rPr lang="en-US" dirty="0" smtClean="0"/>
              <a:t>Assault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90708" y="1774253"/>
            <a:ext cx="9621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 will go home </a:t>
            </a:r>
            <a:r>
              <a:rPr lang="en-US" sz="800" strike="sngStrike" dirty="0" err="1" smtClean="0"/>
              <a:t>sam</a:t>
            </a:r>
            <a:endParaRPr lang="en-US" sz="800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1509823" y="48785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509823" y="37213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0" name="Cube 29"/>
          <p:cNvSpPr/>
          <p:nvPr/>
        </p:nvSpPr>
        <p:spPr>
          <a:xfrm>
            <a:off x="3327361" y="5368890"/>
            <a:ext cx="737192" cy="14062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/>
          <p:cNvSpPr/>
          <p:nvPr/>
        </p:nvSpPr>
        <p:spPr>
          <a:xfrm>
            <a:off x="4065946" y="5385302"/>
            <a:ext cx="737192" cy="14062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ube 32"/>
          <p:cNvSpPr/>
          <p:nvPr/>
        </p:nvSpPr>
        <p:spPr>
          <a:xfrm>
            <a:off x="4867047" y="5382778"/>
            <a:ext cx="737192" cy="14062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ube 33"/>
          <p:cNvSpPr/>
          <p:nvPr/>
        </p:nvSpPr>
        <p:spPr>
          <a:xfrm>
            <a:off x="5595202" y="5405862"/>
            <a:ext cx="737192" cy="14062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340375" y="1870191"/>
            <a:ext cx="5866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Suscide</a:t>
            </a:r>
            <a:r>
              <a:rPr lang="en-US" sz="800" strike="sngStrike" dirty="0" smtClean="0"/>
              <a:t>: death data: cannot die </a:t>
            </a:r>
            <a:r>
              <a:rPr lang="en-US" dirty="0" smtClean="0"/>
              <a:t>HOMCIDI:JESUSE:HOCM:PETER:HOMCE:PETER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ixp</a:t>
            </a:r>
            <a:r>
              <a:rPr lang="en-US" dirty="0" smtClean="0"/>
              <a:t> HOCME:TRANSVETIE  </a:t>
            </a:r>
            <a:r>
              <a:rPr lang="en-US" strike="sngStrike" dirty="0" err="1" smtClean="0"/>
              <a:t>lissa</a:t>
            </a:r>
            <a:endParaRPr lang="en-US" strike="sngStrike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12" y="3627509"/>
            <a:ext cx="933053" cy="53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937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34" y="1928192"/>
            <a:ext cx="3456916" cy="45011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96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7" name="Rectangle 6"/>
          <p:cNvSpPr/>
          <p:nvPr/>
        </p:nvSpPr>
        <p:spPr>
          <a:xfrm>
            <a:off x="0" y="964096"/>
            <a:ext cx="12192000" cy="367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338" y="1940088"/>
            <a:ext cx="1590476" cy="10952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7887" y="1940088"/>
            <a:ext cx="1590476" cy="10952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324" y="3293967"/>
            <a:ext cx="1590476" cy="10952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7887" y="3295936"/>
            <a:ext cx="1590476" cy="10952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6436" y="1940088"/>
            <a:ext cx="1590476" cy="109523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4408" y="3293967"/>
            <a:ext cx="1590476" cy="109523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324" y="4647846"/>
            <a:ext cx="1590476" cy="109523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7887" y="4647846"/>
            <a:ext cx="1590476" cy="109523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4408" y="4725818"/>
            <a:ext cx="1590476" cy="109523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5730" y="2035326"/>
            <a:ext cx="1895238" cy="9047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911" y="3273985"/>
            <a:ext cx="1895238" cy="9047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075" y="4838322"/>
            <a:ext cx="1895238" cy="904762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6517758" y="1690577"/>
            <a:ext cx="21265" cy="4263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4853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6553202" y="1564372"/>
            <a:ext cx="712011" cy="42995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112" y="4703817"/>
            <a:ext cx="3071883" cy="19191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96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6" name="Rectangle 5"/>
          <p:cNvSpPr/>
          <p:nvPr/>
        </p:nvSpPr>
        <p:spPr>
          <a:xfrm>
            <a:off x="0" y="964096"/>
            <a:ext cx="12192000" cy="367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893135" y="1564372"/>
            <a:ext cx="0" cy="2860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893135" y="4424530"/>
            <a:ext cx="94417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be 8"/>
          <p:cNvSpPr/>
          <p:nvPr/>
        </p:nvSpPr>
        <p:spPr>
          <a:xfrm>
            <a:off x="1297171" y="4147532"/>
            <a:ext cx="737192" cy="14062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/>
          <p:cNvSpPr/>
          <p:nvPr/>
        </p:nvSpPr>
        <p:spPr>
          <a:xfrm>
            <a:off x="5078818" y="3026152"/>
            <a:ext cx="737192" cy="12620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1" name="Cube 10"/>
          <p:cNvSpPr/>
          <p:nvPr/>
        </p:nvSpPr>
        <p:spPr>
          <a:xfrm>
            <a:off x="5816010" y="4101366"/>
            <a:ext cx="737192" cy="18679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/>
          <p:cNvSpPr/>
          <p:nvPr/>
        </p:nvSpPr>
        <p:spPr>
          <a:xfrm>
            <a:off x="6578010" y="4147532"/>
            <a:ext cx="737192" cy="14062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/>
          <p:cNvSpPr/>
          <p:nvPr/>
        </p:nvSpPr>
        <p:spPr>
          <a:xfrm>
            <a:off x="7340010" y="4101366"/>
            <a:ext cx="737192" cy="18679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/>
          <p:cNvSpPr/>
          <p:nvPr/>
        </p:nvSpPr>
        <p:spPr>
          <a:xfrm>
            <a:off x="8102010" y="4101366"/>
            <a:ext cx="737192" cy="18679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/>
          <p:cNvSpPr/>
          <p:nvPr/>
        </p:nvSpPr>
        <p:spPr>
          <a:xfrm>
            <a:off x="8864010" y="4056782"/>
            <a:ext cx="737192" cy="23137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/>
          <p:cNvSpPr/>
          <p:nvPr/>
        </p:nvSpPr>
        <p:spPr>
          <a:xfrm>
            <a:off x="9597657" y="4056782"/>
            <a:ext cx="737192" cy="23137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150396" y="4424530"/>
            <a:ext cx="664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January</a:t>
            </a:r>
            <a:endParaRPr lang="en-US" sz="1200" dirty="0"/>
          </a:p>
        </p:txBody>
      </p:sp>
      <p:sp>
        <p:nvSpPr>
          <p:cNvPr id="18" name="Rectangle 17"/>
          <p:cNvSpPr/>
          <p:nvPr/>
        </p:nvSpPr>
        <p:spPr>
          <a:xfrm>
            <a:off x="1919484" y="4440942"/>
            <a:ext cx="10223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February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078818" y="4523933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June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637953" y="3680251"/>
            <a:ext cx="361507" cy="21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59218" y="2761557"/>
            <a:ext cx="361507" cy="21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44548" y="365715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44548" y="25000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4" name="Cube 23"/>
          <p:cNvSpPr/>
          <p:nvPr/>
        </p:nvSpPr>
        <p:spPr>
          <a:xfrm>
            <a:off x="2062086" y="4147532"/>
            <a:ext cx="737192" cy="14062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/>
          <p:cNvSpPr/>
          <p:nvPr/>
        </p:nvSpPr>
        <p:spPr>
          <a:xfrm>
            <a:off x="2800671" y="4163944"/>
            <a:ext cx="737192" cy="14062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3601772" y="4161420"/>
            <a:ext cx="737192" cy="14062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ube 26"/>
          <p:cNvSpPr/>
          <p:nvPr/>
        </p:nvSpPr>
        <p:spPr>
          <a:xfrm>
            <a:off x="4329927" y="4184504"/>
            <a:ext cx="737192" cy="14062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7964603" y="2500037"/>
            <a:ext cx="1749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Roboto"/>
                <a:hlinkClick r:id="rId3"/>
              </a:rPr>
              <a:t>Chuck Robbins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58724" y="2390506"/>
            <a:ext cx="676125" cy="48768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637571" y="2239061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CEO Cisco</a:t>
            </a:r>
            <a:endParaRPr lang="en-US" sz="800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7886158" y="1626397"/>
            <a:ext cx="3448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41.JOSPHE.CPVA.PREA.</a:t>
            </a:r>
            <a:r>
              <a:rPr lang="en-US" strike="sngStrike" dirty="0" smtClean="0"/>
              <a:t>lsint(charts)</a:t>
            </a:r>
          </a:p>
          <a:p>
            <a:r>
              <a:rPr lang="en-US" strike="sngStrike" dirty="0" smtClean="0"/>
              <a:t>Cart of charts4</a:t>
            </a:r>
            <a:endParaRPr lang="en-US" strike="sngStrike" dirty="0"/>
          </a:p>
        </p:txBody>
      </p:sp>
      <p:sp>
        <p:nvSpPr>
          <p:cNvPr id="33" name="TextBox 32"/>
          <p:cNvSpPr txBox="1"/>
          <p:nvPr/>
        </p:nvSpPr>
        <p:spPr>
          <a:xfrm>
            <a:off x="8513138" y="2860975"/>
            <a:ext cx="17780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</a:t>
            </a:r>
            <a:r>
              <a:rPr lang="en-US" sz="800" strike="sngStrike" dirty="0" err="1" smtClean="0"/>
              <a:t>phil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kim</a:t>
            </a:r>
            <a:r>
              <a:rPr lang="en-US" sz="800" strike="sngStrike" dirty="0" smtClean="0"/>
              <a:t>) </a:t>
            </a:r>
            <a:r>
              <a:rPr lang="en-US" sz="800" dirty="0" err="1" smtClean="0"/>
              <a:t>PREA</a:t>
            </a:r>
            <a:r>
              <a:rPr lang="en-US" sz="800" strike="sngStrike" dirty="0" err="1" smtClean="0"/>
              <a:t>.tonsek.apple.touch</a:t>
            </a:r>
            <a:endParaRPr lang="en-US" sz="800" strike="sngStrike" dirty="0"/>
          </a:p>
        </p:txBody>
      </p:sp>
      <p:sp>
        <p:nvSpPr>
          <p:cNvPr id="30" name="Rectangle 29"/>
          <p:cNvSpPr/>
          <p:nvPr/>
        </p:nvSpPr>
        <p:spPr>
          <a:xfrm flipV="1">
            <a:off x="7903381" y="1944459"/>
            <a:ext cx="3466614" cy="11319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8307827" y="2615726"/>
            <a:ext cx="2604977" cy="36801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6756214" y="1936127"/>
            <a:ext cx="506484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WWI.MATHEW.WHITE.KING</a:t>
            </a:r>
            <a:r>
              <a:rPr lang="en-US" sz="800" strike="sngStrike" dirty="0" err="1" smtClean="0"/>
              <a:t>Volvo</a:t>
            </a:r>
            <a:r>
              <a:rPr lang="en-US" dirty="0" err="1" smtClean="0"/>
              <a:t>FBI:W</a:t>
            </a:r>
            <a:r>
              <a:rPr lang="en-US" dirty="0" smtClean="0"/>
              <a:t>/</a:t>
            </a:r>
            <a:r>
              <a:rPr lang="en-US" dirty="0" err="1" smtClean="0"/>
              <a:t>sam</a:t>
            </a:r>
            <a:r>
              <a:rPr lang="en-US" dirty="0" smtClean="0"/>
              <a:t> Oakland</a:t>
            </a:r>
          </a:p>
          <a:p>
            <a:r>
              <a:rPr lang="en-US" strike="sngStrike" dirty="0" smtClean="0"/>
              <a:t>bump</a:t>
            </a:r>
          </a:p>
          <a:p>
            <a:r>
              <a:rPr lang="en-US" sz="800" strike="sngStrike" dirty="0" smtClean="0"/>
              <a:t>(Drop Ass At Kaiser) </a:t>
            </a:r>
            <a:r>
              <a:rPr lang="en-US" sz="800" strike="sngStrike" dirty="0" err="1" smtClean="0"/>
              <a:t>ghoeh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micheaala</a:t>
            </a:r>
            <a:r>
              <a:rPr lang="en-US" sz="800" strike="sngStrike" dirty="0" smtClean="0"/>
              <a:t>)</a:t>
            </a:r>
          </a:p>
          <a:p>
            <a:r>
              <a:rPr lang="en-US" dirty="0" smtClean="0"/>
              <a:t>WAR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larrykingwindwo</a:t>
            </a:r>
            <a:r>
              <a:rPr lang="en-US" dirty="0" err="1" smtClean="0"/>
              <a:t>.SQ.LARRY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gmc</a:t>
            </a:r>
            <a:r>
              <a:rPr lang="en-US" sz="800" strike="sngStrike" dirty="0" smtClean="0"/>
              <a:t>)</a:t>
            </a:r>
            <a:r>
              <a:rPr lang="en-US" dirty="0" smtClean="0"/>
              <a:t>.KING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hendirx</a:t>
            </a:r>
            <a:r>
              <a:rPr lang="en-US" sz="800" strike="sngStrike" dirty="0" smtClean="0"/>
              <a:t>)</a:t>
            </a:r>
            <a:r>
              <a:rPr lang="en-US" dirty="0" smtClean="0"/>
              <a:t>.CDRC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jimmy,Andrew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braham</a:t>
            </a:r>
            <a:r>
              <a:rPr lang="en-US" sz="800" strike="sngStrike" dirty="0" smtClean="0"/>
              <a:t>)</a:t>
            </a:r>
          </a:p>
          <a:p>
            <a:r>
              <a:rPr lang="en-US" dirty="0" smtClean="0"/>
              <a:t>ATOMBUTTON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eassy</a:t>
            </a:r>
            <a:r>
              <a:rPr lang="en-US" sz="800" strike="sngStrike" dirty="0" smtClean="0"/>
              <a:t> e </a:t>
            </a:r>
            <a:r>
              <a:rPr lang="en-US" sz="800" strike="sngStrike" dirty="0" err="1" smtClean="0"/>
              <a:t>btton</a:t>
            </a:r>
            <a:r>
              <a:rPr lang="en-US" sz="800" strike="sngStrike" dirty="0" smtClean="0"/>
              <a:t>)</a:t>
            </a:r>
          </a:p>
          <a:p>
            <a:endParaRPr lang="en-US" sz="800" strike="sngStrike" dirty="0"/>
          </a:p>
        </p:txBody>
      </p:sp>
      <p:sp>
        <p:nvSpPr>
          <p:cNvPr id="36" name="TextBox 35"/>
          <p:cNvSpPr txBox="1"/>
          <p:nvPr/>
        </p:nvSpPr>
        <p:spPr>
          <a:xfrm>
            <a:off x="6756214" y="1626397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0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203396" y="1383887"/>
            <a:ext cx="1937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MATHEW: </a:t>
            </a:r>
            <a:r>
              <a:rPr lang="en-US" sz="800" strike="sngStrike" dirty="0" smtClean="0"/>
              <a:t>Front door </a:t>
            </a:r>
            <a:r>
              <a:rPr lang="en-US" sz="800" strike="sngStrike" dirty="0" err="1" smtClean="0"/>
              <a:t>sandra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2505026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6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7" name="Rectangle 6"/>
          <p:cNvSpPr/>
          <p:nvPr/>
        </p:nvSpPr>
        <p:spPr>
          <a:xfrm>
            <a:off x="0" y="964096"/>
            <a:ext cx="12192000" cy="367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8" y="1909705"/>
            <a:ext cx="4227142" cy="295899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960" y="5743084"/>
            <a:ext cx="911776" cy="608147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1359900" y="5493538"/>
            <a:ext cx="693348" cy="80807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1512300" y="5645938"/>
            <a:ext cx="693348" cy="80807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715867" y="5799791"/>
            <a:ext cx="693348" cy="80807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338" y="1940088"/>
            <a:ext cx="1590476" cy="109523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7887" y="1940088"/>
            <a:ext cx="1590476" cy="109523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324" y="3293967"/>
            <a:ext cx="1590476" cy="109523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6436" y="1940088"/>
            <a:ext cx="1590476" cy="109523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4408" y="3293967"/>
            <a:ext cx="1590476" cy="109523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324" y="4647846"/>
            <a:ext cx="1590476" cy="109523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7887" y="4647846"/>
            <a:ext cx="1590476" cy="109523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4408" y="4725818"/>
            <a:ext cx="1590476" cy="109523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3219" y="1928192"/>
            <a:ext cx="1895238" cy="90476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8792" y="3389205"/>
            <a:ext cx="1895238" cy="904762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6517758" y="1690577"/>
            <a:ext cx="21265" cy="4263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81" y="5743084"/>
            <a:ext cx="718083" cy="718083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V="1">
            <a:off x="2415686" y="5698087"/>
            <a:ext cx="693348" cy="80807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423684" y="5103628"/>
            <a:ext cx="46447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HOMCEI:JSUES:HOMICEDE:PETER:HCOM:PETER</a:t>
            </a:r>
          </a:p>
          <a:p>
            <a:r>
              <a:rPr lang="en-US" dirty="0" smtClean="0"/>
              <a:t>HOEM:JOERG</a:t>
            </a:r>
          </a:p>
          <a:p>
            <a:r>
              <a:rPr lang="en-US" strike="sngStrike" dirty="0" err="1" smtClean="0"/>
              <a:t>Roth.tim</a:t>
            </a:r>
            <a:r>
              <a:rPr lang="en-US" strike="sngStrike" dirty="0" smtClean="0"/>
              <a:t> cook</a:t>
            </a:r>
            <a:endParaRPr lang="en-US" strike="sngStrike" dirty="0"/>
          </a:p>
        </p:txBody>
      </p:sp>
      <p:sp>
        <p:nvSpPr>
          <p:cNvPr id="40" name="Rectangle 39"/>
          <p:cNvSpPr/>
          <p:nvPr/>
        </p:nvSpPr>
        <p:spPr>
          <a:xfrm>
            <a:off x="3758714" y="5678365"/>
            <a:ext cx="1355870" cy="68079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70854" y="6026958"/>
            <a:ext cx="925146" cy="528883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4731488" y="6047157"/>
            <a:ext cx="1364512" cy="8108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219801" y="5797169"/>
            <a:ext cx="3697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HCPOME:CHANLOR </a:t>
            </a:r>
            <a:r>
              <a:rPr lang="en-US" strike="sngStrike" dirty="0" smtClean="0"/>
              <a:t>green box money</a:t>
            </a:r>
          </a:p>
          <a:p>
            <a:r>
              <a:rPr lang="en-US" dirty="0" smtClean="0"/>
              <a:t>HCOM:LUX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7421330" y="6135787"/>
            <a:ext cx="52390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The actual </a:t>
            </a:r>
            <a:r>
              <a:rPr lang="en-US" sz="800" strike="sngStrike" dirty="0" err="1" smtClean="0"/>
              <a:t>caplist</a:t>
            </a:r>
            <a:r>
              <a:rPr lang="en-US" sz="800" strike="sngStrike" dirty="0" smtClean="0"/>
              <a:t> taking away money </a:t>
            </a:r>
            <a:r>
              <a:rPr lang="en-US" sz="800" strike="sngStrike" dirty="0" err="1" smtClean="0"/>
              <a:t>fron</a:t>
            </a:r>
            <a:r>
              <a:rPr lang="en-US" sz="800" strike="sngStrike" dirty="0" smtClean="0"/>
              <a:t> everyone who could have resolved poverty</a:t>
            </a:r>
            <a:endParaRPr lang="en-US" sz="800" strike="sngStrike" dirty="0"/>
          </a:p>
        </p:txBody>
      </p:sp>
      <p:sp>
        <p:nvSpPr>
          <p:cNvPr id="47" name="TextBox 46"/>
          <p:cNvSpPr txBox="1"/>
          <p:nvPr/>
        </p:nvSpPr>
        <p:spPr>
          <a:xfrm>
            <a:off x="5633427" y="5645938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MAINSTEET(</a:t>
            </a:r>
            <a:r>
              <a:rPr lang="en-US" sz="800" strike="sngStrike" dirty="0" err="1" smtClean="0"/>
              <a:t>Fivoli</a:t>
            </a:r>
            <a:r>
              <a:rPr lang="en-US" sz="800" strike="sngStrike" dirty="0" smtClean="0"/>
              <a:t> )</a:t>
            </a:r>
            <a:endParaRPr lang="en-US" sz="800" strike="sngStrike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5612" y="3523697"/>
            <a:ext cx="1070373" cy="66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9735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6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7" name="Rectangle 6"/>
          <p:cNvSpPr/>
          <p:nvPr/>
        </p:nvSpPr>
        <p:spPr>
          <a:xfrm>
            <a:off x="0" y="964096"/>
            <a:ext cx="12192000" cy="367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8" y="1909705"/>
            <a:ext cx="4227142" cy="29589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785" y="2033476"/>
            <a:ext cx="2857500" cy="16002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7226596" y="1828800"/>
            <a:ext cx="4965404" cy="20095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733" y="1928192"/>
            <a:ext cx="3792279" cy="21331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220747" y="1520530"/>
            <a:ext cx="3505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HOMCE:LUX;HOMCEI:CHANLOR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elke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tv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809" y="4430654"/>
            <a:ext cx="3099754" cy="242734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04946" y="4684038"/>
            <a:ext cx="34331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WWI.HOMICIDE:KYRSTAL </a:t>
            </a:r>
          </a:p>
          <a:p>
            <a:endParaRPr lang="en-US" dirty="0"/>
          </a:p>
          <a:p>
            <a:r>
              <a:rPr lang="en-US" sz="1200" strike="sngStrike" dirty="0" smtClean="0"/>
              <a:t>Google </a:t>
            </a:r>
            <a:r>
              <a:rPr lang="en-US" sz="1200" strike="sngStrike" dirty="0" err="1" smtClean="0"/>
              <a:t>larry</a:t>
            </a:r>
            <a:r>
              <a:rPr lang="en-US" sz="1200" strike="sngStrike" dirty="0" smtClean="0"/>
              <a:t> page</a:t>
            </a:r>
            <a:endParaRPr lang="en-US" sz="1200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8886797" y="5037981"/>
            <a:ext cx="16450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Call you rice for more pay, </a:t>
            </a:r>
            <a:r>
              <a:rPr lang="en-US" sz="800" strike="sngStrike" dirty="0" err="1" smtClean="0"/>
              <a:t>mr</a:t>
            </a:r>
            <a:r>
              <a:rPr lang="en-US" sz="800" strike="sngStrike" dirty="0" smtClean="0"/>
              <a:t> page</a:t>
            </a:r>
            <a:endParaRPr lang="en-US" sz="800" strike="sngStrike" dirty="0"/>
          </a:p>
        </p:txBody>
      </p:sp>
      <p:sp>
        <p:nvSpPr>
          <p:cNvPr id="13" name="Rectangle 12"/>
          <p:cNvSpPr/>
          <p:nvPr/>
        </p:nvSpPr>
        <p:spPr>
          <a:xfrm>
            <a:off x="4444409" y="6592186"/>
            <a:ext cx="3776338" cy="2658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905677" y="5545779"/>
            <a:ext cx="9973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Ghoeh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twins,coolie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022562" y="5715056"/>
            <a:ext cx="334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MATHEW(</a:t>
            </a:r>
            <a:r>
              <a:rPr lang="en-US" b="1" dirty="0" smtClean="0"/>
              <a:t>IMPRO</a:t>
            </a:r>
            <a:r>
              <a:rPr lang="en-US" dirty="0" smtClean="0"/>
              <a:t>T </a:t>
            </a:r>
            <a:r>
              <a:rPr lang="en-US" sz="800" strike="sngStrike" dirty="0" err="1" smtClean="0"/>
              <a:t>golg:cooli</a:t>
            </a:r>
            <a:r>
              <a:rPr lang="en-US" sz="800" strike="sngStrike" dirty="0" smtClean="0"/>
              <a:t>):  </a:t>
            </a:r>
            <a:r>
              <a:rPr lang="en-US" dirty="0" smtClean="0"/>
              <a:t>JFK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rebecca,lake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7825563" y="1628779"/>
            <a:ext cx="4965404" cy="20095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8022562" y="1574552"/>
            <a:ext cx="4965404" cy="20095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808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arallelogram 60"/>
          <p:cNvSpPr/>
          <p:nvPr/>
        </p:nvSpPr>
        <p:spPr>
          <a:xfrm>
            <a:off x="7202406" y="5078450"/>
            <a:ext cx="4231758" cy="1446028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96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7" name="Rectangle 6"/>
          <p:cNvSpPr/>
          <p:nvPr/>
        </p:nvSpPr>
        <p:spPr>
          <a:xfrm>
            <a:off x="0" y="964096"/>
            <a:ext cx="12192000" cy="367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444409" y="6592186"/>
            <a:ext cx="3776338" cy="2658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510" y="4944140"/>
            <a:ext cx="2866977" cy="19138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1" y="1564514"/>
            <a:ext cx="3180071" cy="3955312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8750595" y="1945758"/>
            <a:ext cx="0" cy="28814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070651" y="4827181"/>
            <a:ext cx="1679944" cy="9250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8750595" y="4827181"/>
            <a:ext cx="2654595" cy="767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7582793" y="4980223"/>
            <a:ext cx="1275907" cy="107920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582793" y="3710763"/>
            <a:ext cx="1050844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7807857" y="4543142"/>
            <a:ext cx="1050844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636495" y="3437860"/>
            <a:ext cx="829340" cy="7230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6638260" y="2714847"/>
            <a:ext cx="829340" cy="7230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Isosceles Triangle 33"/>
          <p:cNvSpPr/>
          <p:nvPr/>
        </p:nvSpPr>
        <p:spPr>
          <a:xfrm rot="4751166" flipH="1" flipV="1">
            <a:off x="7074555" y="3266024"/>
            <a:ext cx="342014" cy="330496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/>
          <p:cNvSpPr/>
          <p:nvPr/>
        </p:nvSpPr>
        <p:spPr>
          <a:xfrm rot="4751166" flipH="1">
            <a:off x="6821678" y="3314668"/>
            <a:ext cx="342014" cy="315250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5316279" y="1945758"/>
            <a:ext cx="4234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JOEPSHSE.nonPoliceNSA.nonPoliceTexasNA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752214" y="1630404"/>
            <a:ext cx="1897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August CVPA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615322" y="2222189"/>
            <a:ext cx="1563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 </a:t>
            </a:r>
            <a:r>
              <a:rPr lang="en-US" strike="sngStrike" dirty="0" err="1" smtClean="0"/>
              <a:t>recipietn</a:t>
            </a:r>
            <a:endParaRPr lang="en-US" strike="sngStrike" dirty="0" smtClean="0"/>
          </a:p>
          <a:p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97414" y="2537543"/>
            <a:ext cx="41769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JOEPSHSE</a:t>
            </a:r>
            <a:r>
              <a:rPr lang="en-US" dirty="0" err="1"/>
              <a:t>nonPoliceNSA.nonPoliceTexasNA</a:t>
            </a:r>
            <a:endParaRPr lang="en-US" dirty="0"/>
          </a:p>
          <a:p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248493" y="2785730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 </a:t>
            </a:r>
            <a:r>
              <a:rPr lang="en-US" strike="sngStrike" dirty="0" smtClean="0"/>
              <a:t>sender</a:t>
            </a:r>
            <a:endParaRPr lang="en-US" strike="sngStrike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240" y="3106098"/>
            <a:ext cx="299126" cy="402186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4371248" y="3106098"/>
            <a:ext cx="1821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Roboto"/>
              </a:rPr>
              <a:t>October 5, 2011</a:t>
            </a:r>
            <a:endParaRPr lang="en-US" dirty="0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3783378" y="3185527"/>
            <a:ext cx="2418535" cy="1405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465761" y="3529299"/>
            <a:ext cx="3035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IPX.JFF.BULLET.SHOTER.”Peng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518" y="3891044"/>
            <a:ext cx="961000" cy="96100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708384" y="5995633"/>
            <a:ext cx="33217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White suite black hat</a:t>
            </a:r>
          </a:p>
          <a:p>
            <a:r>
              <a:rPr lang="en-US" dirty="0" err="1" smtClean="0"/>
              <a:t>PEGON.LARRY.</a:t>
            </a:r>
            <a:r>
              <a:rPr lang="en-US" strike="sngStrike" dirty="0" err="1" smtClean="0"/>
              <a:t>magic</a:t>
            </a:r>
            <a:endParaRPr lang="en-US" strike="sngStrike" dirty="0" smtClean="0"/>
          </a:p>
          <a:p>
            <a:r>
              <a:rPr lang="en-US" dirty="0" smtClean="0"/>
              <a:t>NAME CHANE(</a:t>
            </a:r>
            <a:r>
              <a:rPr lang="en-US" strike="sngStrike" dirty="0" smtClean="0"/>
              <a:t>*</a:t>
            </a:r>
            <a:r>
              <a:rPr lang="en-US" strike="sngStrike" dirty="0" err="1" smtClean="0"/>
              <a:t>tophat</a:t>
            </a:r>
            <a:r>
              <a:rPr lang="en-US" strike="sngStrike" dirty="0" smtClean="0"/>
              <a:t> free pizza)</a:t>
            </a:r>
            <a:endParaRPr lang="en-US" strike="sngStrike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760" y="1532654"/>
            <a:ext cx="376966" cy="376966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739993" y="1509823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suspect</a:t>
            </a:r>
            <a:endParaRPr lang="en-US" b="1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3636335" y="1694489"/>
            <a:ext cx="164583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5248493" y="1564514"/>
            <a:ext cx="3799814" cy="435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37" idx="3"/>
          </p:cNvCxnSpPr>
          <p:nvPr/>
        </p:nvCxnSpPr>
        <p:spPr>
          <a:xfrm>
            <a:off x="5197414" y="1694489"/>
            <a:ext cx="4176913" cy="1166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8285" y="2616145"/>
            <a:ext cx="313033" cy="191239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flipH="1" flipV="1">
            <a:off x="9186530" y="2537543"/>
            <a:ext cx="574158" cy="5388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298003" y="1306575"/>
            <a:ext cx="6634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41.ATOMBOM(</a:t>
            </a:r>
            <a:r>
              <a:rPr lang="en-US" sz="800" strike="sngStrike" dirty="0" smtClean="0"/>
              <a:t>Werner, </a:t>
            </a:r>
            <a:r>
              <a:rPr lang="en-US" sz="800" strike="sngStrike" dirty="0" err="1" smtClean="0"/>
              <a:t>sascha</a:t>
            </a:r>
            <a:r>
              <a:rPr lang="en-US" dirty="0" smtClean="0"/>
              <a:t>, HOCM:KYSTAL </a:t>
            </a:r>
            <a:r>
              <a:rPr lang="en-US" sz="800" strike="sngStrike" dirty="0" smtClean="0"/>
              <a:t>on </a:t>
            </a:r>
            <a:r>
              <a:rPr lang="en-US" sz="800" strike="sngStrike" dirty="0" err="1" smtClean="0"/>
              <a:t>ly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americnas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wehre</a:t>
            </a:r>
            <a:r>
              <a:rPr lang="en-US" sz="800" strike="sngStrike" dirty="0" smtClean="0"/>
              <a:t> white  </a:t>
            </a:r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sz="800" strike="sngStrike" dirty="0" err="1" smtClean="0"/>
              <a:t>googl.trainler.cooly</a:t>
            </a:r>
            <a:endParaRPr lang="en-US" sz="800" strike="sngStrike" dirty="0" smtClean="0"/>
          </a:p>
          <a:p>
            <a:r>
              <a:rPr lang="en-US" sz="1400" dirty="0" smtClean="0"/>
              <a:t>CPVA.ATOMBUNKER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84513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6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7" name="Rectangle 6"/>
          <p:cNvSpPr/>
          <p:nvPr/>
        </p:nvSpPr>
        <p:spPr>
          <a:xfrm>
            <a:off x="0" y="964096"/>
            <a:ext cx="12192000" cy="367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444409" y="6592186"/>
            <a:ext cx="3776338" cy="2658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87" y="2300623"/>
            <a:ext cx="595410" cy="875414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82863" y="2394259"/>
            <a:ext cx="1977655" cy="8754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90623" y="2284258"/>
            <a:ext cx="1495646" cy="5916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79829" y="2272084"/>
            <a:ext cx="1495646" cy="5916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86" y="3503566"/>
            <a:ext cx="748533" cy="467833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423868" y="3544247"/>
            <a:ext cx="1495646" cy="5916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79829" y="3466044"/>
            <a:ext cx="1495646" cy="5916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74405" y="3391848"/>
            <a:ext cx="1495646" cy="59164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449032" y="3466044"/>
            <a:ext cx="4855536" cy="5916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74000" y="1558860"/>
            <a:ext cx="3226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2015 July: ATOMCLOCK</a:t>
            </a:r>
            <a:r>
              <a:rPr lang="en-US" sz="800" dirty="0" smtClean="0"/>
              <a:t>(</a:t>
            </a:r>
            <a:r>
              <a:rPr lang="en-US" sz="800" strike="sngStrike" dirty="0" err="1" smtClean="0"/>
              <a:t>Happly</a:t>
            </a:r>
            <a:r>
              <a:rPr lang="en-US" sz="800" strike="sngStrike" dirty="0" smtClean="0"/>
              <a:t> Moving Out)</a:t>
            </a:r>
            <a:endParaRPr lang="en-US" sz="800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4263656" y="2052084"/>
            <a:ext cx="395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KOCHMANN.nonPOliceBPM.nonPolciCfg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8281107" y="2685199"/>
            <a:ext cx="3104707" cy="16267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8195792" y="2191975"/>
            <a:ext cx="1020980" cy="14288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8348192" y="2344375"/>
            <a:ext cx="1020980" cy="14288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8500592" y="2496775"/>
            <a:ext cx="1020980" cy="14288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8652992" y="2649175"/>
            <a:ext cx="1020980" cy="14288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8805392" y="2801575"/>
            <a:ext cx="1020980" cy="14288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8957792" y="2953975"/>
            <a:ext cx="1020980" cy="14288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980173" y="1642836"/>
            <a:ext cx="14056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Math</a:t>
            </a:r>
          </a:p>
          <a:p>
            <a:r>
              <a:rPr lang="en-US" strike="sngStrike" dirty="0" smtClean="0"/>
              <a:t>Double Dare</a:t>
            </a:r>
          </a:p>
          <a:p>
            <a:r>
              <a:rPr lang="en-US" strike="sngStrike" dirty="0" smtClean="0"/>
              <a:t>Dating Game</a:t>
            </a:r>
            <a:endParaRPr lang="en-US" strike="sngStrike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07" y="5447152"/>
            <a:ext cx="625366" cy="46842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87" y="6067476"/>
            <a:ext cx="493207" cy="369429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579829" y="5447152"/>
            <a:ext cx="1236093" cy="4684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56623" y="6067476"/>
            <a:ext cx="1236093" cy="4684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657323" y="6592186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White </a:t>
            </a:r>
            <a:r>
              <a:rPr lang="en-US" sz="800" strike="sngStrike" dirty="0" smtClean="0"/>
              <a:t>taking of city court pc computer </a:t>
            </a:r>
            <a:r>
              <a:rPr lang="en-US" sz="800" dirty="0" smtClean="0"/>
              <a:t>1year</a:t>
            </a:r>
          </a:p>
          <a:p>
            <a:r>
              <a:rPr lang="en-US" sz="800" strike="sngStrike" dirty="0" smtClean="0"/>
              <a:t>Black </a:t>
            </a:r>
            <a:r>
              <a:rPr lang="en-US" sz="800" strike="sngStrike" dirty="0" err="1" smtClean="0"/>
              <a:t>poeple</a:t>
            </a:r>
            <a:endParaRPr lang="en-US" sz="800" strike="sngStrike" dirty="0"/>
          </a:p>
        </p:txBody>
      </p:sp>
      <p:sp>
        <p:nvSpPr>
          <p:cNvPr id="40" name="TextBox 39"/>
          <p:cNvSpPr txBox="1"/>
          <p:nvPr/>
        </p:nvSpPr>
        <p:spPr>
          <a:xfrm>
            <a:off x="6657323" y="6436905"/>
            <a:ext cx="30652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0.001 </a:t>
            </a:r>
            <a:r>
              <a:rPr lang="en-US" sz="800" strike="sngStrike" dirty="0" err="1" smtClean="0"/>
              <a:t>vioalm</a:t>
            </a:r>
            <a:r>
              <a:rPr lang="en-US" sz="800" strike="sngStrike" dirty="0" smtClean="0"/>
              <a:t> can live I America be on </a:t>
            </a:r>
            <a:r>
              <a:rPr lang="en-US" sz="800" strike="sngStrike" dirty="0" err="1" smtClean="0"/>
              <a:t>mainstret</a:t>
            </a:r>
            <a:r>
              <a:rPr lang="en-US" sz="800" strike="sngStrike" dirty="0" smtClean="0"/>
              <a:t> there are black </a:t>
            </a:r>
            <a:r>
              <a:rPr lang="en-US" sz="800" strike="sngStrike" dirty="0" err="1" smtClean="0"/>
              <a:t>ope</a:t>
            </a:r>
            <a:r>
              <a:rPr lang="en-US" sz="800" strike="sngStrike" dirty="0" smtClean="0"/>
              <a:t> n</a:t>
            </a:r>
            <a:endParaRPr lang="en-US" sz="800" strike="sngStrike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518" y="4759499"/>
            <a:ext cx="1585035" cy="1187246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396" y="4760259"/>
            <a:ext cx="1455771" cy="109021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967" y="4369687"/>
            <a:ext cx="1678458" cy="1311675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919514" y="4382864"/>
            <a:ext cx="1127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1701919" y="4417530"/>
            <a:ext cx="4280078" cy="14680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5124893" y="2496775"/>
            <a:ext cx="5645888" cy="2830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4242391" y="1792780"/>
            <a:ext cx="521034" cy="13541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MARIN</a:t>
            </a:r>
            <a:endParaRPr lang="en-US" sz="800" dirty="0"/>
          </a:p>
        </p:txBody>
      </p:sp>
      <p:cxnSp>
        <p:nvCxnSpPr>
          <p:cNvPr id="50" name="Straight Arrow Connector 49"/>
          <p:cNvCxnSpPr/>
          <p:nvPr/>
        </p:nvCxnSpPr>
        <p:spPr>
          <a:xfrm flipH="1" flipV="1">
            <a:off x="4242391" y="1558860"/>
            <a:ext cx="634409" cy="633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8" idx="1"/>
          </p:cNvCxnSpPr>
          <p:nvPr/>
        </p:nvCxnSpPr>
        <p:spPr>
          <a:xfrm flipH="1">
            <a:off x="1701919" y="1860486"/>
            <a:ext cx="2540472" cy="533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549670" y="2052084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phil</a:t>
            </a:r>
            <a:endParaRPr lang="en-US" strike="sngStrike" dirty="0"/>
          </a:p>
        </p:txBody>
      </p:sp>
      <p:sp>
        <p:nvSpPr>
          <p:cNvPr id="54" name="Rectangle 53"/>
          <p:cNvSpPr/>
          <p:nvPr/>
        </p:nvSpPr>
        <p:spPr>
          <a:xfrm>
            <a:off x="2819400" y="2421416"/>
            <a:ext cx="596900" cy="2277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fostericty</a:t>
            </a:r>
            <a:endParaRPr lang="en-US" sz="800" dirty="0"/>
          </a:p>
        </p:txBody>
      </p:sp>
      <p:sp>
        <p:nvSpPr>
          <p:cNvPr id="55" name="TextBox 54"/>
          <p:cNvSpPr txBox="1"/>
          <p:nvPr/>
        </p:nvSpPr>
        <p:spPr>
          <a:xfrm>
            <a:off x="4644257" y="2329580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WHITE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5052381" y="2738330"/>
            <a:ext cx="2901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NAMCE CHANGE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Rockfellter</a:t>
            </a:r>
            <a:r>
              <a:rPr lang="en-US" dirty="0" smtClean="0"/>
              <a:t>)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strike="sngStrike" dirty="0" err="1" smtClean="0"/>
              <a:t>roth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kocheman</a:t>
            </a:r>
            <a:endParaRPr lang="en-US" strike="sngStrike" dirty="0"/>
          </a:p>
        </p:txBody>
      </p:sp>
      <p:sp>
        <p:nvSpPr>
          <p:cNvPr id="57" name="TextBox 56"/>
          <p:cNvSpPr txBox="1"/>
          <p:nvPr/>
        </p:nvSpPr>
        <p:spPr>
          <a:xfrm>
            <a:off x="5798809" y="2573816"/>
            <a:ext cx="21355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Gheho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dell.cleint.ushse.rochefeller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oder</a:t>
            </a:r>
            <a:r>
              <a:rPr lang="en-US" sz="800" strike="sngStrike" dirty="0" smtClean="0"/>
              <a:t> was?)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299187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96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7" name="Rectangle 6"/>
          <p:cNvSpPr/>
          <p:nvPr/>
        </p:nvSpPr>
        <p:spPr>
          <a:xfrm>
            <a:off x="0" y="964096"/>
            <a:ext cx="12192000" cy="367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444409" y="6592186"/>
            <a:ext cx="3776338" cy="2658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035300" y="2501900"/>
            <a:ext cx="2217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MOTIVE:  </a:t>
            </a:r>
            <a:r>
              <a:rPr lang="en-US" dirty="0" smtClean="0"/>
              <a:t>crack </a:t>
            </a:r>
            <a:r>
              <a:rPr lang="en-US" dirty="0" err="1" smtClean="0"/>
              <a:t>dr</a:t>
            </a:r>
            <a:r>
              <a:rPr lang="en-US" dirty="0" smtClean="0"/>
              <a:t> </a:t>
            </a:r>
            <a:r>
              <a:rPr lang="en-US" dirty="0" err="1" smtClean="0"/>
              <a:t>dre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7900" y="1928192"/>
            <a:ext cx="2867025" cy="10287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765300" y="3289300"/>
            <a:ext cx="2712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0.01 HOMCEI:NANA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mudr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she </a:t>
            </a:r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wote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876" y="1854008"/>
            <a:ext cx="376966" cy="37696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060109" y="1831177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suspect</a:t>
            </a:r>
            <a:endParaRPr lang="en-US" b="1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3958112" y="2064435"/>
            <a:ext cx="1645835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51" y="1725566"/>
            <a:ext cx="961000" cy="96100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3883542" y="2590703"/>
            <a:ext cx="1437488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343716" y="3895598"/>
            <a:ext cx="79415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Roth, </a:t>
            </a:r>
            <a:r>
              <a:rPr lang="en-US" strike="sngStrike" dirty="0" err="1" smtClean="0"/>
              <a:t>Kocmman</a:t>
            </a:r>
            <a:r>
              <a:rPr lang="en-US" strike="sngStrike" dirty="0" smtClean="0"/>
              <a:t> and </a:t>
            </a:r>
            <a:r>
              <a:rPr lang="en-US" strike="sngStrike" dirty="0" err="1" smtClean="0"/>
              <a:t>Rockfeerl</a:t>
            </a:r>
            <a:r>
              <a:rPr lang="en-US" strike="sngStrike" dirty="0" smtClean="0"/>
              <a:t> to kill </a:t>
            </a:r>
            <a:r>
              <a:rPr lang="en-US" strike="sngStrike" dirty="0" err="1" smtClean="0"/>
              <a:t>steve</a:t>
            </a:r>
            <a:r>
              <a:rPr lang="en-US" strike="sngStrike" dirty="0" smtClean="0"/>
              <a:t> jobs </a:t>
            </a:r>
            <a:r>
              <a:rPr lang="en-US" dirty="0" smtClean="0"/>
              <a:t>HOCIM:JOERG</a:t>
            </a:r>
          </a:p>
          <a:p>
            <a:r>
              <a:rPr lang="en-US" dirty="0"/>
              <a:t>	</a:t>
            </a:r>
            <a:r>
              <a:rPr lang="en-US" dirty="0" smtClean="0"/>
              <a:t>			</a:t>
            </a:r>
            <a:r>
              <a:rPr lang="en-US" dirty="0" err="1" smtClean="0"/>
              <a:t>PERONGO.emea</a:t>
            </a:r>
            <a:r>
              <a:rPr lang="en-US" dirty="0" smtClean="0"/>
              <a:t>(</a:t>
            </a:r>
            <a:r>
              <a:rPr lang="en-US" dirty="0" err="1" smtClean="0"/>
              <a:t>deere</a:t>
            </a:r>
            <a:r>
              <a:rPr lang="en-US" dirty="0" smtClean="0"/>
              <a:t>)</a:t>
            </a:r>
          </a:p>
          <a:p>
            <a:r>
              <a:rPr lang="en-US" dirty="0"/>
              <a:t>	</a:t>
            </a:r>
            <a:r>
              <a:rPr lang="en-US" dirty="0" smtClean="0"/>
              <a:t>			PENTGON.us(park)</a:t>
            </a:r>
          </a:p>
          <a:p>
            <a:r>
              <a:rPr lang="en-US" dirty="0"/>
              <a:t>	</a:t>
            </a:r>
            <a:r>
              <a:rPr lang="en-US" dirty="0" smtClean="0"/>
              <a:t>			</a:t>
            </a:r>
            <a:r>
              <a:rPr lang="en-US" strike="sngStrike" dirty="0" smtClean="0"/>
              <a:t>define(park, </a:t>
            </a:r>
            <a:r>
              <a:rPr lang="en-US" strike="sngStrike" dirty="0" err="1" smtClean="0"/>
              <a:t>daimer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dr</a:t>
            </a:r>
            <a:r>
              <a:rPr lang="en-US" strike="sngStrike" dirty="0" smtClean="0"/>
              <a:t> dieter </a:t>
            </a:r>
            <a:r>
              <a:rPr lang="en-US" strike="sngStrike" dirty="0" err="1" smtClean="0"/>
              <a:t>zech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tim</a:t>
            </a:r>
            <a:r>
              <a:rPr lang="en-US" strike="sngStrike" dirty="0" smtClean="0"/>
              <a:t> cook)</a:t>
            </a:r>
            <a:endParaRPr lang="en-US" strike="sngStrike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76" y="5011794"/>
            <a:ext cx="376966" cy="376966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6096000" y="5011794"/>
            <a:ext cx="1266825" cy="3769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229" y="5487322"/>
            <a:ext cx="1666365" cy="431237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6224587" y="4913232"/>
            <a:ext cx="1266825" cy="3769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647950" y="2590703"/>
            <a:ext cx="1566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2015 </a:t>
            </a:r>
            <a:r>
              <a:rPr lang="en-US" strike="sngStrike" dirty="0" err="1" smtClean="0"/>
              <a:t>debmber</a:t>
            </a:r>
            <a:endParaRPr lang="en-US" strike="sngStrike" dirty="0" smtClean="0"/>
          </a:p>
          <a:p>
            <a:r>
              <a:rPr lang="en-US" strike="sngStrike" dirty="0" err="1" smtClean="0"/>
              <a:t>iwatch</a:t>
            </a:r>
            <a:endParaRPr lang="en-US" strike="sngStrike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064" y="2906148"/>
            <a:ext cx="464471" cy="348235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4131359" y="2590703"/>
            <a:ext cx="1440766" cy="1846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27428" y="5910901"/>
            <a:ext cx="404104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1996/7 Pope.St. Martin.AUSCHWITZ.MLK</a:t>
            </a:r>
          </a:p>
          <a:p>
            <a:r>
              <a:rPr lang="en-US" sz="800" strike="sngStrike" smtClean="0"/>
              <a:t>(Bone thugn harmony, dead 40 dropping)</a:t>
            </a:r>
            <a:endParaRPr lang="en-US" sz="800" strike="sngStrike" dirty="0"/>
          </a:p>
        </p:txBody>
      </p:sp>
      <p:cxnSp>
        <p:nvCxnSpPr>
          <p:cNvPr id="38" name="Straight Arrow Connector 37"/>
          <p:cNvCxnSpPr>
            <a:stCxn id="33" idx="3"/>
          </p:cNvCxnSpPr>
          <p:nvPr/>
        </p:nvCxnSpPr>
        <p:spPr>
          <a:xfrm flipH="1">
            <a:off x="2803064" y="3080266"/>
            <a:ext cx="464471" cy="2830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426762" y="4476311"/>
            <a:ext cx="12666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 smtClean="0"/>
              <a:t>Hevan,clouds,arhitetus</a:t>
            </a:r>
            <a:endParaRPr lang="en-US" sz="900" strike="sngStrike" dirty="0"/>
          </a:p>
        </p:txBody>
      </p:sp>
      <p:sp>
        <p:nvSpPr>
          <p:cNvPr id="40" name="TextBox 39"/>
          <p:cNvSpPr txBox="1"/>
          <p:nvPr/>
        </p:nvSpPr>
        <p:spPr>
          <a:xfrm>
            <a:off x="3202907" y="4791165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0.1 </a:t>
            </a:r>
            <a:r>
              <a:rPr lang="en-US" strike="sngStrike" dirty="0" err="1" smtClean="0"/>
              <a:t>phil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41" name="Rectangle 40"/>
          <p:cNvSpPr/>
          <p:nvPr/>
        </p:nvSpPr>
        <p:spPr>
          <a:xfrm>
            <a:off x="676054" y="6355761"/>
            <a:ext cx="18582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bone thugs and harmony gin </a:t>
            </a:r>
            <a:r>
              <a:rPr lang="en-US" sz="800" strike="sngStrike" dirty="0" err="1" smtClean="0"/>
              <a:t>dieed</a:t>
            </a:r>
            <a:endParaRPr lang="en-US" sz="800" strike="sngStrike" dirty="0" smtClean="0"/>
          </a:p>
          <a:p>
            <a:r>
              <a:rPr lang="en-US" sz="800" strike="sngStrike" dirty="0" smtClean="0"/>
              <a:t>Boys in the </a:t>
            </a:r>
            <a:r>
              <a:rPr lang="en-US" sz="800" strike="sngStrike" dirty="0" err="1" smtClean="0"/>
              <a:t>oohd</a:t>
            </a:r>
            <a:r>
              <a:rPr lang="en-US" sz="800" strike="sngStrike" dirty="0" smtClean="0"/>
              <a:t> gin </a:t>
            </a:r>
            <a:r>
              <a:rPr lang="en-US" sz="800" strike="sngStrike" dirty="0" err="1" smtClean="0"/>
              <a:t>dumpig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peosn</a:t>
            </a:r>
            <a:r>
              <a:rPr lang="en-US" sz="800" strike="sngStrike" dirty="0" smtClean="0"/>
              <a:t> died</a:t>
            </a:r>
            <a:endParaRPr lang="en-US" sz="800" strike="sngStrike" dirty="0"/>
          </a:p>
        </p:txBody>
      </p:sp>
      <p:sp>
        <p:nvSpPr>
          <p:cNvPr id="42" name="TextBox 41"/>
          <p:cNvSpPr txBox="1"/>
          <p:nvPr/>
        </p:nvSpPr>
        <p:spPr>
          <a:xfrm>
            <a:off x="639898" y="4777292"/>
            <a:ext cx="30308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LARRY</a:t>
            </a:r>
          </a:p>
          <a:p>
            <a:r>
              <a:rPr lang="en-US" dirty="0" smtClean="0"/>
              <a:t>    HOMCIC:CHANLOR(</a:t>
            </a:r>
            <a:r>
              <a:rPr lang="en-US" dirty="0" err="1" smtClean="0"/>
              <a:t>tranlsat</a:t>
            </a:r>
            <a:r>
              <a:rPr lang="en-US" dirty="0" smtClean="0"/>
              <a:t>)</a:t>
            </a:r>
          </a:p>
          <a:p>
            <a:r>
              <a:rPr lang="en-US" dirty="0"/>
              <a:t> </a:t>
            </a:r>
            <a:r>
              <a:rPr lang="en-US" dirty="0" smtClean="0"/>
              <a:t>      </a:t>
            </a:r>
            <a:r>
              <a:rPr lang="en-US" strike="sngStrike" dirty="0" err="1" smtClean="0"/>
              <a:t>ghohe</a:t>
            </a:r>
            <a:r>
              <a:rPr lang="en-US" strike="sngStrike" dirty="0" smtClean="0"/>
              <a:t>(coolie)</a:t>
            </a:r>
          </a:p>
          <a:p>
            <a:r>
              <a:rPr lang="en-US" dirty="0"/>
              <a:t> </a:t>
            </a:r>
            <a:r>
              <a:rPr lang="en-US" dirty="0" smtClean="0"/>
              <a:t>    MLK(AUSCHWIT(martin)</a:t>
            </a:r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841551" y="5101715"/>
            <a:ext cx="215724" cy="394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77699" y="5200277"/>
            <a:ext cx="219980" cy="502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970134" y="5190427"/>
            <a:ext cx="10567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What did </a:t>
            </a:r>
            <a:r>
              <a:rPr lang="en-US" sz="900" strike="sngStrike" dirty="0" err="1" smtClean="0"/>
              <a:t>larry</a:t>
            </a:r>
            <a:r>
              <a:rPr lang="en-US" sz="900" strike="sngStrike" dirty="0" smtClean="0"/>
              <a:t> do?</a:t>
            </a:r>
            <a:endParaRPr lang="en-US" sz="900" strike="sngStrike" dirty="0"/>
          </a:p>
        </p:txBody>
      </p:sp>
      <p:cxnSp>
        <p:nvCxnSpPr>
          <p:cNvPr id="48" name="Straight Connector 47"/>
          <p:cNvCxnSpPr/>
          <p:nvPr/>
        </p:nvCxnSpPr>
        <p:spPr>
          <a:xfrm>
            <a:off x="3866128" y="1928192"/>
            <a:ext cx="4924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942876" y="2501900"/>
            <a:ext cx="4924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2534255" y="5581650"/>
            <a:ext cx="668652" cy="395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41" y="4067301"/>
            <a:ext cx="790756" cy="79075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536" y="4183226"/>
            <a:ext cx="422402" cy="279453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771931" y="4283489"/>
            <a:ext cx="1284298" cy="231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1827808" y="4675206"/>
            <a:ext cx="975256" cy="1137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1514475" y="2218298"/>
            <a:ext cx="2264893" cy="1815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1500415" y="3739410"/>
            <a:ext cx="1396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*</a:t>
            </a:r>
            <a:r>
              <a:rPr lang="en-US" strike="sngStrike" dirty="0" err="1" smtClean="0"/>
              <a:t>tophat</a:t>
            </a:r>
            <a:r>
              <a:rPr lang="en-US" strike="sngStrike" dirty="0" smtClean="0"/>
              <a:t>[].</a:t>
            </a:r>
            <a:r>
              <a:rPr lang="en-US" strike="sngStrike" dirty="0" err="1" smtClean="0"/>
              <a:t>alg</a:t>
            </a:r>
            <a:endParaRPr lang="en-US" strike="sngStrike" dirty="0"/>
          </a:p>
        </p:txBody>
      </p:sp>
      <p:sp>
        <p:nvSpPr>
          <p:cNvPr id="62" name="TextBox 61"/>
          <p:cNvSpPr txBox="1"/>
          <p:nvPr/>
        </p:nvSpPr>
        <p:spPr>
          <a:xfrm>
            <a:off x="5253023" y="6199076"/>
            <a:ext cx="3161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  HOMCIDE:MAYR</a:t>
            </a:r>
            <a:r>
              <a:rPr lang="en-US" strike="sngStrike" dirty="0" smtClean="0"/>
              <a:t>( fag: </a:t>
            </a:r>
            <a:r>
              <a:rPr lang="en-US" strike="sngStrike" dirty="0" err="1" smtClean="0"/>
              <a:t>johs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63" name="TextBox 62"/>
          <p:cNvSpPr txBox="1"/>
          <p:nvPr/>
        </p:nvSpPr>
        <p:spPr>
          <a:xfrm>
            <a:off x="5676917" y="5906640"/>
            <a:ext cx="2911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HOCE:PETAONG.</a:t>
            </a:r>
            <a:r>
              <a:rPr lang="en-US" strike="sngStrike" dirty="0" err="1" smtClean="0"/>
              <a:t>emea</a:t>
            </a:r>
            <a:r>
              <a:rPr lang="en-US" dirty="0" err="1" smtClean="0"/>
              <a:t>.JOERG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8588548" y="6383742"/>
            <a:ext cx="8483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Stev</a:t>
            </a:r>
            <a:r>
              <a:rPr lang="en-US" sz="800" strike="sngStrike" dirty="0" smtClean="0"/>
              <a:t> jobs mayor</a:t>
            </a:r>
            <a:endParaRPr lang="en-US" sz="800" strike="sngStrike" dirty="0"/>
          </a:p>
        </p:txBody>
      </p:sp>
      <p:sp>
        <p:nvSpPr>
          <p:cNvPr id="65" name="TextBox 64"/>
          <p:cNvSpPr txBox="1"/>
          <p:nvPr/>
        </p:nvSpPr>
        <p:spPr>
          <a:xfrm>
            <a:off x="5904975" y="6436439"/>
            <a:ext cx="3515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2017 </a:t>
            </a:r>
            <a:r>
              <a:rPr lang="en-US" sz="800" strike="sngStrike" dirty="0" err="1" smtClean="0"/>
              <a:t>apple.hazelcast.kit</a:t>
            </a:r>
            <a:r>
              <a:rPr lang="en-US" dirty="0" smtClean="0"/>
              <a:t>   HOMCE:UR:URUOPI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9240500" y="6133967"/>
            <a:ext cx="290182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Touch.soiveit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Ivan.soviet</a:t>
            </a:r>
            <a:endParaRPr lang="en-US" sz="800" strike="sngStrike" dirty="0" smtClean="0"/>
          </a:p>
          <a:p>
            <a:r>
              <a:rPr lang="en-US" dirty="0" err="1" smtClean="0"/>
              <a:t>nonPoceilPrision.nonPocliCfg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0246167" y="5754550"/>
            <a:ext cx="2278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 </a:t>
            </a:r>
            <a:r>
              <a:rPr lang="en-US" strike="sngStrike" dirty="0" err="1" smtClean="0"/>
              <a:t>ibm.damiler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sam</a:t>
            </a:r>
            <a:endParaRPr lang="en-US" strike="sngStrike" dirty="0" smtClean="0"/>
          </a:p>
          <a:p>
            <a:r>
              <a:rPr lang="en-US" dirty="0" smtClean="0"/>
              <a:t>2006 CPVA.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9942941" y="5631439"/>
            <a:ext cx="23423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HOCME:CHANLOR:HOMCI:TRANSVESTITE</a:t>
            </a:r>
            <a:endParaRPr lang="en-US" sz="1000" dirty="0"/>
          </a:p>
        </p:txBody>
      </p:sp>
      <p:sp>
        <p:nvSpPr>
          <p:cNvPr id="69" name="TextBox 68"/>
          <p:cNvSpPr txBox="1"/>
          <p:nvPr/>
        </p:nvSpPr>
        <p:spPr>
          <a:xfrm>
            <a:off x="9788031" y="5316617"/>
            <a:ext cx="4436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HOMC:SJEU(</a:t>
            </a:r>
            <a:r>
              <a:rPr lang="en-US" dirty="0" err="1" smtClean="0"/>
              <a:t>joshe</a:t>
            </a:r>
            <a:r>
              <a:rPr lang="en-US" dirty="0" smtClean="0"/>
              <a:t>). </a:t>
            </a:r>
            <a:r>
              <a:rPr lang="en-US" dirty="0" err="1" smtClean="0"/>
              <a:t>nnoPoliceNSA</a:t>
            </a:r>
            <a:r>
              <a:rPr lang="en-US" dirty="0" smtClean="0"/>
              <a:t>(eta).</a:t>
            </a:r>
            <a:r>
              <a:rPr lang="en-US" strike="sngStrike" dirty="0" err="1" smtClean="0"/>
              <a:t>stepe</a:t>
            </a:r>
            <a:r>
              <a:rPr lang="en-US" strike="sngStrike" dirty="0"/>
              <a:t>.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0426700" y="5095927"/>
            <a:ext cx="183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…HOMCE:PETER..</a:t>
            </a:r>
            <a:endParaRPr lang="en-US" dirty="0"/>
          </a:p>
        </p:txBody>
      </p:sp>
      <p:cxnSp>
        <p:nvCxnSpPr>
          <p:cNvPr id="72" name="Straight Connector 71"/>
          <p:cNvCxnSpPr/>
          <p:nvPr/>
        </p:nvCxnSpPr>
        <p:spPr>
          <a:xfrm>
            <a:off x="9012702" y="4322952"/>
            <a:ext cx="1528298" cy="262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9023882" y="4641120"/>
            <a:ext cx="1528298" cy="262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H="1" flipV="1">
            <a:off x="4668471" y="2775369"/>
            <a:ext cx="1008446" cy="125864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endCxn id="32" idx="3"/>
          </p:cNvCxnSpPr>
          <p:nvPr/>
        </p:nvCxnSpPr>
        <p:spPr>
          <a:xfrm flipH="1" flipV="1">
            <a:off x="4214404" y="2913869"/>
            <a:ext cx="586196" cy="489731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2315436" y="1472538"/>
            <a:ext cx="2178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GOMENT </a:t>
            </a:r>
            <a:r>
              <a:rPr lang="en-US" dirty="0" err="1" smtClean="0"/>
              <a:t>CODE.</a:t>
            </a:r>
            <a:r>
              <a:rPr lang="en-US" strike="sngStrike" dirty="0" err="1" smtClean="0"/>
              <a:t>crack</a:t>
            </a:r>
            <a:endParaRPr lang="en-US" strike="sngStrike" dirty="0"/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3779368" y="1717393"/>
            <a:ext cx="104174" cy="922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4910247" y="2972182"/>
            <a:ext cx="17524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Iwatch.crack.headphone</a:t>
            </a:r>
            <a:r>
              <a:rPr lang="en-US" sz="800" dirty="0" err="1" smtClean="0"/>
              <a:t>.</a:t>
            </a:r>
            <a:r>
              <a:rPr lang="en-US" sz="800" b="1" dirty="0" err="1" smtClean="0"/>
              <a:t>KOCHEMAN</a:t>
            </a:r>
            <a:endParaRPr lang="en-US" sz="800" b="1" dirty="0"/>
          </a:p>
        </p:txBody>
      </p:sp>
    </p:spTree>
    <p:extLst>
      <p:ext uri="{BB962C8B-B14F-4D97-AF65-F5344CB8AC3E}">
        <p14:creationId xmlns:p14="http://schemas.microsoft.com/office/powerpoint/2010/main" val="4186011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6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0" y="964096"/>
            <a:ext cx="12192000" cy="367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096" y="1929468"/>
            <a:ext cx="719443" cy="9518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096" y="4427752"/>
            <a:ext cx="654433" cy="850431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435100" y="4241800"/>
            <a:ext cx="2032000" cy="147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26" y="1912663"/>
            <a:ext cx="4408905" cy="29403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490" y="3517900"/>
            <a:ext cx="4705909" cy="313531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200426" y="5842000"/>
            <a:ext cx="217719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0.001 HOMCEI:NANA</a:t>
            </a:r>
          </a:p>
          <a:p>
            <a:r>
              <a:rPr lang="en-US" sz="800" strike="sngStrike" dirty="0" smtClean="0"/>
              <a:t>Call you rice 0000.1 CIVIL CODE </a:t>
            </a:r>
            <a:r>
              <a:rPr lang="en-US" sz="800" strike="sngStrike" dirty="0" err="1" smtClean="0"/>
              <a:t>avg</a:t>
            </a:r>
            <a:endParaRPr lang="en-US" sz="800" strike="sngStrike" dirty="0" smtClean="0"/>
          </a:p>
          <a:p>
            <a:r>
              <a:rPr lang="en-US" sz="800" strike="sngStrike" dirty="0" smtClean="0"/>
              <a:t>Rice with butter, I have to go home</a:t>
            </a:r>
            <a:endParaRPr lang="en-US" sz="800" strike="sngStrike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1433" y="6167868"/>
            <a:ext cx="500062" cy="244838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200426" y="6290287"/>
            <a:ext cx="260347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803900" y="5715000"/>
            <a:ext cx="482600" cy="938212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096000" y="5372100"/>
            <a:ext cx="571500" cy="469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311495" y="6457553"/>
            <a:ext cx="1401280" cy="2988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>
            <a:endCxn id="17" idx="1"/>
          </p:cNvCxnSpPr>
          <p:nvPr/>
        </p:nvCxnSpPr>
        <p:spPr>
          <a:xfrm flipV="1">
            <a:off x="5511800" y="5607050"/>
            <a:ext cx="584200" cy="114935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5311495" y="5575102"/>
            <a:ext cx="970990" cy="7151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687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6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6" name="Rectangle 5"/>
          <p:cNvSpPr/>
          <p:nvPr/>
        </p:nvSpPr>
        <p:spPr>
          <a:xfrm>
            <a:off x="0" y="964096"/>
            <a:ext cx="12192000" cy="367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42" y="3399727"/>
            <a:ext cx="3028950" cy="30289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617" y="3362984"/>
            <a:ext cx="3059496" cy="305949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4898" y="3399727"/>
            <a:ext cx="4001813" cy="298601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89187" y="4914202"/>
            <a:ext cx="11550869" cy="158706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>
            <a:stCxn id="15" idx="1"/>
            <a:endCxn id="15" idx="3"/>
          </p:cNvCxnSpPr>
          <p:nvPr/>
        </p:nvCxnSpPr>
        <p:spPr>
          <a:xfrm>
            <a:off x="189187" y="5707733"/>
            <a:ext cx="11550869" cy="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39" y="1493849"/>
            <a:ext cx="1699391" cy="169939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121" y="1474217"/>
            <a:ext cx="1214777" cy="1700687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89186" y="3174904"/>
            <a:ext cx="11550869" cy="158706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/>
          <p:nvPr/>
        </p:nvCxnSpPr>
        <p:spPr>
          <a:xfrm>
            <a:off x="189186" y="3894699"/>
            <a:ext cx="11550869" cy="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267200" y="1986455"/>
            <a:ext cx="1366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phil</a:t>
            </a:r>
            <a:r>
              <a:rPr lang="en-US" dirty="0" err="1" smtClean="0"/>
              <a:t>.JFK.MLK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128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070" y="5906615"/>
            <a:ext cx="1057439" cy="70367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96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6" name="Rectangle 5"/>
          <p:cNvSpPr/>
          <p:nvPr/>
        </p:nvSpPr>
        <p:spPr>
          <a:xfrm>
            <a:off x="0" y="964096"/>
            <a:ext cx="12192000" cy="367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468" y="2075337"/>
            <a:ext cx="2676525" cy="17049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91" y="2075337"/>
            <a:ext cx="2115680" cy="33370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97876" y="161859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348248" y="2280745"/>
            <a:ext cx="6950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LISA</a:t>
            </a:r>
          </a:p>
          <a:p>
            <a:r>
              <a:rPr lang="en-US" dirty="0"/>
              <a:t> </a:t>
            </a:r>
            <a:r>
              <a:rPr lang="en-US" dirty="0" smtClean="0"/>
              <a:t> LISA</a:t>
            </a:r>
          </a:p>
          <a:p>
            <a:r>
              <a:rPr lang="en-US" strike="sngStrike" dirty="0" smtClean="0"/>
              <a:t>“IDA”</a:t>
            </a:r>
            <a:endParaRPr lang="en-US" strike="sngStrike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9710" y="2742410"/>
            <a:ext cx="1814184" cy="120725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8340352" y="2254595"/>
            <a:ext cx="2575034" cy="1898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016" y="1469981"/>
            <a:ext cx="1171575" cy="177165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8792804" y="2251581"/>
            <a:ext cx="1871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breazil</a:t>
            </a:r>
            <a:r>
              <a:rPr lang="en-US" strike="sngStrike" dirty="0" smtClean="0"/>
              <a:t> travel boat</a:t>
            </a:r>
            <a:endParaRPr lang="en-US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292580" y="1346515"/>
            <a:ext cx="5069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    WAR.HOMICIDE:LUX:VHS</a:t>
            </a:r>
            <a:r>
              <a:rPr lang="en-US" sz="800" dirty="0" smtClean="0"/>
              <a:t> (</a:t>
            </a:r>
            <a:r>
              <a:rPr lang="en-US" sz="800" strike="sngStrike" dirty="0" err="1" smtClean="0"/>
              <a:t>gorchev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dell.client.ushe.porno</a:t>
            </a:r>
            <a:r>
              <a:rPr lang="en-US" sz="800" strike="sngStrike" dirty="0" smtClean="0"/>
              <a:t> paint store)</a:t>
            </a:r>
            <a:endParaRPr lang="en-US" sz="800" strike="sngStrike" dirty="0"/>
          </a:p>
        </p:txBody>
      </p:sp>
      <p:sp>
        <p:nvSpPr>
          <p:cNvPr id="17" name="TextBox 16"/>
          <p:cNvSpPr txBox="1"/>
          <p:nvPr/>
        </p:nvSpPr>
        <p:spPr>
          <a:xfrm>
            <a:off x="2259723" y="1618593"/>
            <a:ext cx="4193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HOMICID:CHANZELOR(</a:t>
            </a:r>
            <a:r>
              <a:rPr lang="en-US" strike="sngStrike" dirty="0" smtClean="0"/>
              <a:t>Angel 20</a:t>
            </a:r>
            <a:r>
              <a:rPr lang="en-US" strike="sngStrike" baseline="30000" dirty="0" smtClean="0"/>
              <a:t>th</a:t>
            </a:r>
            <a:r>
              <a:rPr lang="en-US" strike="sngStrike" dirty="0" smtClean="0"/>
              <a:t> Birthday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8" name="Right Arrow 17"/>
          <p:cNvSpPr/>
          <p:nvPr/>
        </p:nvSpPr>
        <p:spPr>
          <a:xfrm rot="1341828" flipH="1">
            <a:off x="1547417" y="2436247"/>
            <a:ext cx="4244470" cy="329499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 smtClean="0"/>
              <a:t>41</a:t>
            </a:r>
            <a:endParaRPr lang="en-US" sz="96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593" y="5572744"/>
            <a:ext cx="1337441" cy="96761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830" y="5518499"/>
            <a:ext cx="1572718" cy="102718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016" y="4935511"/>
            <a:ext cx="1349980" cy="1011182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7043310" y="4952026"/>
            <a:ext cx="3872076" cy="17766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/>
              <a:t>41</a:t>
            </a:r>
            <a:endParaRPr lang="en-US" sz="7200" dirty="0"/>
          </a:p>
        </p:txBody>
      </p:sp>
      <p:sp>
        <p:nvSpPr>
          <p:cNvPr id="25" name="TextBox 24"/>
          <p:cNvSpPr txBox="1"/>
          <p:nvPr/>
        </p:nvSpPr>
        <p:spPr>
          <a:xfrm>
            <a:off x="7036070" y="4725948"/>
            <a:ext cx="10262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Gorbachev(depress)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40352" y="4728406"/>
            <a:ext cx="321494" cy="490701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8043354" y="4584279"/>
            <a:ext cx="1107020" cy="91005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985" y="4717230"/>
            <a:ext cx="297690" cy="453077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8567279" y="4592763"/>
            <a:ext cx="1107020" cy="91005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615" y="4671776"/>
            <a:ext cx="374333" cy="513130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9108132" y="4661605"/>
            <a:ext cx="1107020" cy="91005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8756" y="4737284"/>
            <a:ext cx="1262221" cy="429483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9690332" y="4684734"/>
            <a:ext cx="1107020" cy="91005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0253576" y="4480486"/>
            <a:ext cx="1107020" cy="91005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ube 35"/>
          <p:cNvSpPr/>
          <p:nvPr/>
        </p:nvSpPr>
        <p:spPr>
          <a:xfrm>
            <a:off x="10477548" y="3949667"/>
            <a:ext cx="1616823" cy="2660626"/>
          </a:xfrm>
          <a:prstGeom prst="cub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423" y="5906615"/>
            <a:ext cx="1179984" cy="785226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2827184" y="5594784"/>
            <a:ext cx="2975305" cy="12632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761700" y="5783200"/>
            <a:ext cx="2975305" cy="12632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2738053" y="5946693"/>
            <a:ext cx="2975305" cy="12632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4178865" y="6004064"/>
            <a:ext cx="1801808" cy="7675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382" y="6219384"/>
            <a:ext cx="532867" cy="373802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>
            <a:off x="2714406" y="6256829"/>
            <a:ext cx="848338" cy="4120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686109" y="6123955"/>
            <a:ext cx="853314" cy="41426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259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6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6" name="Rectangle 5"/>
          <p:cNvSpPr/>
          <p:nvPr/>
        </p:nvSpPr>
        <p:spPr>
          <a:xfrm>
            <a:off x="0" y="964096"/>
            <a:ext cx="12192000" cy="367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322" y="4456385"/>
            <a:ext cx="1361019" cy="90569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267200" y="3846786"/>
            <a:ext cx="1828800" cy="165012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240" y="3329972"/>
            <a:ext cx="1033627" cy="103362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928240" y="2900855"/>
            <a:ext cx="596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Paul</a:t>
            </a:r>
            <a:endParaRPr lang="en-US" b="1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540" y="2152602"/>
            <a:ext cx="809623" cy="809623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>
            <a:off x="2566085" y="1798625"/>
            <a:ext cx="1660634" cy="11200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3097923" y="1593828"/>
            <a:ext cx="934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Paul Sr. 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496505" y="4540468"/>
            <a:ext cx="283779" cy="2400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7441324" y="4204138"/>
            <a:ext cx="2258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 </a:t>
            </a:r>
            <a:r>
              <a:rPr lang="en-US" strike="sngStrike" dirty="0" smtClean="0"/>
              <a:t>micro green</a:t>
            </a:r>
            <a:endParaRPr lang="en-US" strike="sngStrike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4747720" y="3955452"/>
            <a:ext cx="1828800" cy="165012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226719" y="4243672"/>
            <a:ext cx="1828800" cy="165012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466979" y="4352338"/>
            <a:ext cx="1828800" cy="165012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993261" y="4374263"/>
            <a:ext cx="1828800" cy="165012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421860" y="4472329"/>
            <a:ext cx="1828800" cy="165012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560223" y="3618160"/>
            <a:ext cx="1917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Peter( Simon )  ma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9050431" y="3595446"/>
            <a:ext cx="426984" cy="39204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7638394" y="3917139"/>
            <a:ext cx="141890" cy="286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674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807" y="2858893"/>
            <a:ext cx="1914672" cy="127167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2259724" y="2732729"/>
            <a:ext cx="2364828" cy="1187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179" y="1794071"/>
            <a:ext cx="1379352" cy="8124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5379" y="1387554"/>
            <a:ext cx="2780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2000 WAR.HOMICIDE:LUX  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96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10" name="Rectangle 9"/>
          <p:cNvSpPr/>
          <p:nvPr/>
        </p:nvSpPr>
        <p:spPr>
          <a:xfrm>
            <a:off x="0" y="964096"/>
            <a:ext cx="12192000" cy="367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57" y="1928192"/>
            <a:ext cx="1724025" cy="1057275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H="1" flipV="1">
            <a:off x="2462179" y="1928192"/>
            <a:ext cx="1796300" cy="5286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594" y="3225527"/>
            <a:ext cx="1312934" cy="694832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4403834" y="2732729"/>
            <a:ext cx="1250732" cy="21756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4041228" y="2769914"/>
            <a:ext cx="1250732" cy="21756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069" y="3225528"/>
            <a:ext cx="1062087" cy="768404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5799921" y="2769914"/>
            <a:ext cx="1250732" cy="21756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952321" y="2922314"/>
            <a:ext cx="1250732" cy="21756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6104721" y="3074714"/>
            <a:ext cx="1250732" cy="21756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657" y="2287260"/>
            <a:ext cx="812909" cy="812909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6096000" y="2112579"/>
            <a:ext cx="1274156" cy="9875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6248400" y="2264979"/>
            <a:ext cx="1274156" cy="9875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6400800" y="2417379"/>
            <a:ext cx="1274156" cy="9875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721" y="1986017"/>
            <a:ext cx="694668" cy="694668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6096000" y="1928192"/>
            <a:ext cx="481687" cy="97628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703" y="1421072"/>
            <a:ext cx="466014" cy="466014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 flipV="1">
            <a:off x="6174315" y="1976315"/>
            <a:ext cx="481687" cy="97628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6515027" y="2173043"/>
            <a:ext cx="481687" cy="97628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6591777" y="2294121"/>
            <a:ext cx="481687" cy="97628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2094184" y="2590950"/>
            <a:ext cx="1250732" cy="21756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246584" y="2743350"/>
            <a:ext cx="1250732" cy="21756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398984" y="2895750"/>
            <a:ext cx="1250732" cy="21756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33811" y="5750053"/>
            <a:ext cx="745717" cy="419093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V="1">
            <a:off x="6257121" y="3227114"/>
            <a:ext cx="1250732" cy="21756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917070" y="5430814"/>
            <a:ext cx="811981" cy="11138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5069470" y="5583214"/>
            <a:ext cx="811981" cy="11138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5221870" y="5735614"/>
            <a:ext cx="811981" cy="11138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95356" y="6544624"/>
            <a:ext cx="16473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8:53 </a:t>
            </a:r>
            <a:r>
              <a:rPr lang="en-US" sz="800" strike="sngStrike" dirty="0" err="1" smtClean="0"/>
              <a:t>Motyccle</a:t>
            </a:r>
            <a:endParaRPr lang="en-US" sz="800" strike="sngStrike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908" y="1903822"/>
            <a:ext cx="866775" cy="722313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H="1" flipV="1">
            <a:off x="4023847" y="1965377"/>
            <a:ext cx="1796300" cy="5286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811966" y="5534609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Guy died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790898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096" y="1929468"/>
            <a:ext cx="719443" cy="9518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598" y="2405407"/>
            <a:ext cx="1377138" cy="7711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387" y="2511925"/>
            <a:ext cx="1477688" cy="73884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0"/>
            <a:ext cx="12192000" cy="96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8" name="Rectangle 7"/>
          <p:cNvSpPr/>
          <p:nvPr/>
        </p:nvSpPr>
        <p:spPr>
          <a:xfrm>
            <a:off x="0" y="964096"/>
            <a:ext cx="12192000" cy="367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096" y="4427752"/>
            <a:ext cx="654433" cy="8504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597263" y="3524655"/>
            <a:ext cx="51527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strike="sngStrike" dirty="0" smtClean="0"/>
              <a:t>Call you rice?</a:t>
            </a:r>
            <a:endParaRPr lang="en-US" sz="7200" strike="sngStrike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167" y="4852967"/>
            <a:ext cx="491999" cy="3605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382" y="4506407"/>
            <a:ext cx="1273698" cy="826306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5129048" y="4427752"/>
            <a:ext cx="1713186" cy="9049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303355" y="3305546"/>
            <a:ext cx="197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TORT.MLK.</a:t>
            </a:r>
            <a:r>
              <a:rPr lang="en-US" sz="800" strike="sngStrike" dirty="0" err="1" smtClean="0"/>
              <a:t>aei.maxplank.marx</a:t>
            </a:r>
            <a:endParaRPr lang="en-US" sz="800" strike="sngStrike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1500948" y="4506407"/>
            <a:ext cx="1012845" cy="969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491" y="2326908"/>
            <a:ext cx="1699391" cy="169939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532882" y="4680552"/>
            <a:ext cx="208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 “</a:t>
            </a:r>
            <a:r>
              <a:rPr lang="en-US" strike="sngStrike" dirty="0" smtClean="0"/>
              <a:t>bomber”</a:t>
            </a:r>
            <a:endParaRPr lang="en-US" strike="sngStrike" dirty="0"/>
          </a:p>
        </p:txBody>
      </p:sp>
      <p:sp>
        <p:nvSpPr>
          <p:cNvPr id="22" name="TextBox 21"/>
          <p:cNvSpPr txBox="1"/>
          <p:nvPr/>
        </p:nvSpPr>
        <p:spPr>
          <a:xfrm>
            <a:off x="7914290" y="1929468"/>
            <a:ext cx="2736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ATOMMICCITY(Philip burg )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623" y="5393612"/>
            <a:ext cx="1506113" cy="100225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81796" y="5068025"/>
            <a:ext cx="11550869" cy="158706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>
            <a:stCxn id="24" idx="1"/>
            <a:endCxn id="24" idx="3"/>
          </p:cNvCxnSpPr>
          <p:nvPr/>
        </p:nvCxnSpPr>
        <p:spPr>
          <a:xfrm>
            <a:off x="181796" y="5861556"/>
            <a:ext cx="11550869" cy="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191" y="4159822"/>
            <a:ext cx="431709" cy="431709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9876118" y="3779641"/>
            <a:ext cx="1513489" cy="129622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149524" y="3587465"/>
            <a:ext cx="966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41.CPVA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7833491" y="5213516"/>
            <a:ext cx="1376855" cy="123965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7833491" y="4060727"/>
            <a:ext cx="1376855" cy="123965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PRICE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3593598" y="4852967"/>
            <a:ext cx="1251671" cy="222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420529" y="4079701"/>
            <a:ext cx="5329491" cy="208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603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338" y="4310622"/>
            <a:ext cx="1468560" cy="1468560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6630322" y="4514491"/>
            <a:ext cx="1795148" cy="1152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8316" y="1290117"/>
            <a:ext cx="3214852" cy="45075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959" y="2494399"/>
            <a:ext cx="2237599" cy="14890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503" y="1640546"/>
            <a:ext cx="3035026" cy="1707708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5358278" y="2232589"/>
            <a:ext cx="1090028" cy="24367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586774" y="2232589"/>
            <a:ext cx="1350473" cy="254608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975075" y="2408662"/>
            <a:ext cx="1153980" cy="24793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809" y="2494399"/>
            <a:ext cx="2895600" cy="15811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1971" y="2494398"/>
            <a:ext cx="1987920" cy="148902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12192000" cy="96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13" name="Rectangle 12"/>
          <p:cNvSpPr/>
          <p:nvPr/>
        </p:nvSpPr>
        <p:spPr>
          <a:xfrm>
            <a:off x="0" y="964096"/>
            <a:ext cx="12192000" cy="367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254" y="4759292"/>
            <a:ext cx="304800" cy="3048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5305587" y="4711946"/>
            <a:ext cx="1125026" cy="722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704" y="4759292"/>
            <a:ext cx="275445" cy="27544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5480299" y="4716077"/>
            <a:ext cx="1125026" cy="7224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227687" y="4636125"/>
            <a:ext cx="1125026" cy="7224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62974" y="3894666"/>
            <a:ext cx="2066109" cy="116549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016" y="4953920"/>
            <a:ext cx="623181" cy="875773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1962974" y="4953920"/>
            <a:ext cx="2066109" cy="8757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1709544" y="4794248"/>
            <a:ext cx="2066109" cy="8757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258992" y="5047455"/>
            <a:ext cx="1376855" cy="123965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258992" y="3894666"/>
            <a:ext cx="1376855" cy="123965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PRICE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74595" y="4283972"/>
            <a:ext cx="866667" cy="155238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480299" y="4477414"/>
            <a:ext cx="4051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Marius 41.</a:t>
            </a:r>
            <a:r>
              <a:rPr lang="en-US" strike="sngStrike" dirty="0" smtClean="0"/>
              <a:t>lsint(</a:t>
            </a:r>
            <a:r>
              <a:rPr lang="en-US" dirty="0" err="1" smtClean="0"/>
              <a:t>vggg</a:t>
            </a:r>
            <a:r>
              <a:rPr lang="en-US" dirty="0" smtClean="0"/>
              <a:t>. </a:t>
            </a:r>
            <a:r>
              <a:rPr lang="en-US" sz="800" strike="sngStrike" dirty="0" err="1" smtClean="0"/>
              <a:t>Bei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nache</a:t>
            </a:r>
            <a:r>
              <a:rPr lang="en-US" sz="800" strike="sngStrike" dirty="0" smtClean="0"/>
              <a:t> un </a:t>
            </a:r>
            <a:r>
              <a:rPr lang="en-US" sz="800" strike="sngStrike" dirty="0" err="1" smtClean="0"/>
              <a:t>nebel</a:t>
            </a:r>
            <a:r>
              <a:rPr lang="en-US" sz="800" strike="sngStrike" dirty="0" smtClean="0"/>
              <a:t>, </a:t>
            </a:r>
            <a:r>
              <a:rPr lang="en-US" dirty="0" smtClean="0"/>
              <a:t>Auschwitz)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885927" y="4228218"/>
            <a:ext cx="392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HOMICD:AUSLAENDER:FBI:KIDNAPPING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7688104" y="2268182"/>
            <a:ext cx="1843882" cy="19600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0039637" y="2186917"/>
            <a:ext cx="1667755" cy="179521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102552" y="1295787"/>
            <a:ext cx="5652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Gorgache</a:t>
            </a:r>
            <a:r>
              <a:rPr lang="en-US" dirty="0" smtClean="0"/>
              <a:t>(</a:t>
            </a:r>
            <a:r>
              <a:rPr lang="en-US" dirty="0" err="1" smtClean="0"/>
              <a:t>dj</a:t>
            </a:r>
            <a:r>
              <a:rPr lang="en-US" dirty="0" smtClean="0"/>
              <a:t>/</a:t>
            </a:r>
            <a:r>
              <a:rPr lang="en-US" dirty="0" err="1" smtClean="0"/>
              <a:t>dr</a:t>
            </a:r>
            <a:r>
              <a:rPr lang="en-US" dirty="0" smtClean="0"/>
              <a:t>/ LARRY magic mike)</a:t>
            </a:r>
          </a:p>
          <a:p>
            <a:r>
              <a:rPr lang="en-US" dirty="0" smtClean="0"/>
              <a:t>HIEDILE BERG </a:t>
            </a:r>
            <a:r>
              <a:rPr lang="en-US" strike="sngStrike" dirty="0" err="1" smtClean="0"/>
              <a:t>bigfm</a:t>
            </a:r>
            <a:r>
              <a:rPr lang="en-US" strike="sngStrike" dirty="0" smtClean="0"/>
              <a:t>/black music </a:t>
            </a:r>
            <a:r>
              <a:rPr lang="en-US" dirty="0" smtClean="0"/>
              <a:t>ATB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heidlerberg</a:t>
            </a:r>
            <a:r>
              <a:rPr lang="en-US" strike="sngStrike" dirty="0" smtClean="0"/>
              <a:t> anatomy</a:t>
            </a:r>
            <a:endParaRPr lang="en-US" strike="sngStrike" dirty="0"/>
          </a:p>
        </p:txBody>
      </p:sp>
      <p:sp>
        <p:nvSpPr>
          <p:cNvPr id="34" name="TextBox 33"/>
          <p:cNvSpPr txBox="1"/>
          <p:nvPr/>
        </p:nvSpPr>
        <p:spPr>
          <a:xfrm>
            <a:off x="173957" y="1272799"/>
            <a:ext cx="2450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Saint </a:t>
            </a:r>
            <a:r>
              <a:rPr lang="en-US" dirty="0" err="1" smtClean="0"/>
              <a:t>Patirk</a:t>
            </a:r>
            <a:r>
              <a:rPr lang="en-US" dirty="0" smtClean="0"/>
              <a:t> </a:t>
            </a:r>
            <a:r>
              <a:rPr lang="en-US" dirty="0" err="1" smtClean="0"/>
              <a:t>Heny</a:t>
            </a:r>
            <a:r>
              <a:rPr lang="en-US" dirty="0" smtClean="0"/>
              <a:t> Village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125278" y="1800667"/>
            <a:ext cx="5010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</a:t>
            </a:r>
            <a:r>
              <a:rPr lang="en-US" strike="sngStrike" dirty="0" smtClean="0"/>
              <a:t>(café </a:t>
            </a:r>
            <a:r>
              <a:rPr lang="en-US" strike="sngStrike" dirty="0" err="1" smtClean="0"/>
              <a:t>wien,ghoce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dj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dr</a:t>
            </a:r>
            <a:r>
              <a:rPr lang="en-US" dirty="0" smtClean="0"/>
              <a:t>)).</a:t>
            </a:r>
            <a:r>
              <a:rPr lang="en-US" dirty="0" err="1" smtClean="0"/>
              <a:t>IPX.</a:t>
            </a:r>
            <a:r>
              <a:rPr lang="en-US" strike="sngStrike" dirty="0" err="1" smtClean="0"/>
              <a:t>ghcoheo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michala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10638247" y="2232589"/>
            <a:ext cx="1667755" cy="179521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8540984" y="2329380"/>
            <a:ext cx="1667755" cy="179521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185771" y="2289194"/>
            <a:ext cx="1667755" cy="179521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457111" y="2506130"/>
            <a:ext cx="1667755" cy="179521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4536192" y="6445534"/>
            <a:ext cx="40449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american</a:t>
            </a:r>
            <a:r>
              <a:rPr lang="en-US" dirty="0" smtClean="0"/>
              <a:t> pie university acceptance letter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291188" y="3931851"/>
            <a:ext cx="1412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INFORMATIK</a:t>
            </a:r>
            <a:endParaRPr 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6521231" y="3978754"/>
            <a:ext cx="1904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BWL/ECONOMICS</a:t>
            </a:r>
            <a:endParaRPr lang="en-US" b="1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94516" y="6244380"/>
            <a:ext cx="735443" cy="516649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3383290" y="6400460"/>
            <a:ext cx="5226755" cy="2583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9670689" y="4030487"/>
            <a:ext cx="2637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WIRTSCHAFTSINFOMATIK</a:t>
            </a:r>
            <a:endParaRPr lang="en-US" b="1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762" y="4417064"/>
            <a:ext cx="1043925" cy="1395877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 flipV="1">
            <a:off x="10131971" y="4597550"/>
            <a:ext cx="1575421" cy="10697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698" y="5263088"/>
            <a:ext cx="908577" cy="934017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480" y="5221404"/>
            <a:ext cx="908577" cy="93401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637" y="5261898"/>
            <a:ext cx="908577" cy="934017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 flipH="1" flipV="1">
            <a:off x="4718756" y="5588000"/>
            <a:ext cx="1406110" cy="7928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endCxn id="14" idx="1"/>
          </p:cNvCxnSpPr>
          <p:nvPr/>
        </p:nvCxnSpPr>
        <p:spPr>
          <a:xfrm flipV="1">
            <a:off x="3433478" y="4911692"/>
            <a:ext cx="2369776" cy="713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5358278" y="4360688"/>
            <a:ext cx="152382" cy="4526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 flipV="1">
            <a:off x="7527896" y="5739542"/>
            <a:ext cx="1406110" cy="7928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 flipV="1">
            <a:off x="9700833" y="5627844"/>
            <a:ext cx="1406110" cy="7928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584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378" y="2665271"/>
            <a:ext cx="2004266" cy="133801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9640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7" name="Rectangle 6"/>
          <p:cNvSpPr/>
          <p:nvPr/>
        </p:nvSpPr>
        <p:spPr>
          <a:xfrm>
            <a:off x="0" y="964096"/>
            <a:ext cx="12192000" cy="367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75378" y="2224654"/>
            <a:ext cx="1686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Auschwitz, </a:t>
            </a:r>
            <a:r>
              <a:rPr lang="en-US" strike="sngStrike" dirty="0" smtClean="0"/>
              <a:t>Gary</a:t>
            </a:r>
            <a:endParaRPr lang="en-US" strike="sngStrik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419" y="4896095"/>
            <a:ext cx="6438095" cy="19619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90854" y="4106866"/>
            <a:ext cx="2426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Auschwitz, </a:t>
            </a:r>
            <a:r>
              <a:rPr lang="en-US" dirty="0" err="1" smtClean="0"/>
              <a:t>phil.JFK.MLK</a:t>
            </a:r>
            <a:endParaRPr lang="en-US" strike="sngStrike" dirty="0"/>
          </a:p>
        </p:txBody>
      </p:sp>
      <p:cxnSp>
        <p:nvCxnSpPr>
          <p:cNvPr id="13" name="Straight Connector 12"/>
          <p:cNvCxnSpPr>
            <a:stCxn id="11" idx="0"/>
          </p:cNvCxnSpPr>
          <p:nvPr/>
        </p:nvCxnSpPr>
        <p:spPr>
          <a:xfrm>
            <a:off x="4603943" y="4106866"/>
            <a:ext cx="457666" cy="645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120444" y="4528348"/>
            <a:ext cx="3409245" cy="117254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84" y="1713392"/>
            <a:ext cx="719443" cy="9518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19" y="3329466"/>
            <a:ext cx="306783" cy="398662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610958" y="3046820"/>
            <a:ext cx="1078705" cy="80151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390516" y="3306596"/>
            <a:ext cx="1504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!Call </a:t>
            </a:r>
            <a:r>
              <a:rPr lang="en-US" strike="sngStrike" dirty="0"/>
              <a:t>you rice?</a:t>
            </a:r>
          </a:p>
        </p:txBody>
      </p:sp>
      <p:cxnSp>
        <p:nvCxnSpPr>
          <p:cNvPr id="21" name="Straight Connector 20"/>
          <p:cNvCxnSpPr>
            <a:stCxn id="20" idx="1"/>
            <a:endCxn id="20" idx="3"/>
          </p:cNvCxnSpPr>
          <p:nvPr/>
        </p:nvCxnSpPr>
        <p:spPr>
          <a:xfrm>
            <a:off x="1390516" y="3491262"/>
            <a:ext cx="1504451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248" y="1688272"/>
            <a:ext cx="2058777" cy="2752879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7290244" y="1382408"/>
            <a:ext cx="1133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Auschwitz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6852356" y="2224654"/>
            <a:ext cx="3691466" cy="1778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727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</TotalTime>
  <Words>884</Words>
  <Application>Microsoft Office PowerPoint</Application>
  <PresentationFormat>Widescreen</PresentationFormat>
  <Paragraphs>340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52</cp:revision>
  <dcterms:created xsi:type="dcterms:W3CDTF">2023-06-21T13:07:51Z</dcterms:created>
  <dcterms:modified xsi:type="dcterms:W3CDTF">2023-06-21T20:26:31Z</dcterms:modified>
</cp:coreProperties>
</file>